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082" r:id="rId4"/>
    <p:sldMasterId id="2147484149" r:id="rId5"/>
  </p:sldMasterIdLst>
  <p:notesMasterIdLst>
    <p:notesMasterId r:id="rId24"/>
  </p:notesMasterIdLst>
  <p:handoutMasterIdLst>
    <p:handoutMasterId r:id="rId25"/>
  </p:handoutMasterIdLst>
  <p:sldIdLst>
    <p:sldId id="1291" r:id="rId6"/>
    <p:sldId id="1330" r:id="rId7"/>
    <p:sldId id="1308" r:id="rId8"/>
    <p:sldId id="1343" r:id="rId9"/>
    <p:sldId id="1342" r:id="rId10"/>
    <p:sldId id="1301" r:id="rId11"/>
    <p:sldId id="1338" r:id="rId12"/>
    <p:sldId id="1295" r:id="rId13"/>
    <p:sldId id="1315" r:id="rId14"/>
    <p:sldId id="1344" r:id="rId15"/>
    <p:sldId id="1345" r:id="rId16"/>
    <p:sldId id="1332" r:id="rId17"/>
    <p:sldId id="1313" r:id="rId18"/>
    <p:sldId id="1309" r:id="rId19"/>
    <p:sldId id="1333" r:id="rId20"/>
    <p:sldId id="1289" r:id="rId21"/>
    <p:sldId id="1290" r:id="rId22"/>
    <p:sldId id="1184" r:id="rId23"/>
  </p:sldIdLst>
  <p:sldSz cx="12188825" cy="6858000"/>
  <p:notesSz cx="7086600" cy="93726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387D750-615C-4F0D-BDC4-13D8F2242D3F}">
          <p14:sldIdLst>
            <p14:sldId id="1291"/>
            <p14:sldId id="1330"/>
            <p14:sldId id="1308"/>
            <p14:sldId id="1343"/>
            <p14:sldId id="1342"/>
            <p14:sldId id="1301"/>
            <p14:sldId id="1338"/>
            <p14:sldId id="1295"/>
            <p14:sldId id="1315"/>
            <p14:sldId id="1344"/>
            <p14:sldId id="1345"/>
            <p14:sldId id="1332"/>
            <p14:sldId id="1313"/>
            <p14:sldId id="1309"/>
            <p14:sldId id="1333"/>
            <p14:sldId id="1289"/>
            <p14:sldId id="1290"/>
            <p14:sldId id="1184"/>
          </p14:sldIdLst>
        </p14:section>
      </p14:sectionLst>
    </p:ext>
    <p:ext uri="{EFAFB233-063F-42B5-8137-9DF3F51BA10A}">
      <p15:sldGuideLst xmlns:p15="http://schemas.microsoft.com/office/powerpoint/2012/main">
        <p15:guide id="1" orient="horz" pos="2328" userDrawn="1">
          <p15:clr>
            <a:srgbClr val="A4A3A4"/>
          </p15:clr>
        </p15:guide>
        <p15:guide id="2" orient="horz" pos="3000" userDrawn="1">
          <p15:clr>
            <a:srgbClr val="A4A3A4"/>
          </p15:clr>
        </p15:guide>
        <p15:guide id="3" orient="horz" pos="4200" userDrawn="1">
          <p15:clr>
            <a:srgbClr val="A4A3A4"/>
          </p15:clr>
        </p15:guide>
        <p15:guide id="8" orient="horz" pos="2376" userDrawn="1">
          <p15:clr>
            <a:srgbClr val="A4A3A4"/>
          </p15:clr>
        </p15:guide>
        <p15:guide id="9" orient="horz" pos="2952" userDrawn="1">
          <p15:clr>
            <a:srgbClr val="A4A3A4"/>
          </p15:clr>
        </p15:guide>
        <p15:guide id="10" pos="311" userDrawn="1">
          <p15:clr>
            <a:srgbClr val="A4A3A4"/>
          </p15:clr>
        </p15:guide>
        <p15:guide id="12" pos="7559" userDrawn="1">
          <p15:clr>
            <a:srgbClr val="A4A3A4"/>
          </p15:clr>
        </p15:guide>
        <p15:guide id="14" pos="3911" userDrawn="1">
          <p15:clr>
            <a:srgbClr val="A4A3A4"/>
          </p15:clr>
        </p15:guide>
        <p15:guide id="15" pos="2111" userDrawn="1">
          <p15:clr>
            <a:srgbClr val="A4A3A4"/>
          </p15:clr>
        </p15:guide>
        <p15:guide id="19" pos="2759" userDrawn="1">
          <p15:clr>
            <a:srgbClr val="A4A3A4"/>
          </p15:clr>
        </p15:guide>
        <p15:guide id="20" orient="horz" pos="2040" userDrawn="1">
          <p15:clr>
            <a:srgbClr val="A4A3A4"/>
          </p15:clr>
        </p15:guide>
        <p15:guide id="21" orient="horz" pos="2880" userDrawn="1">
          <p15:clr>
            <a:srgbClr val="A4A3A4"/>
          </p15:clr>
        </p15:guide>
        <p15:guide id="22" orient="horz" pos="3942">
          <p15:clr>
            <a:srgbClr val="A4A3A4"/>
          </p15:clr>
        </p15:guide>
        <p15:guide id="23" pos="7229">
          <p15:clr>
            <a:srgbClr val="A4A3A4"/>
          </p15:clr>
        </p15:guide>
        <p15:guide id="24" orient="horz" pos="3648" userDrawn="1">
          <p15:clr>
            <a:srgbClr val="A4A3A4"/>
          </p15:clr>
        </p15:guide>
        <p15:guide id="25" orient="horz" pos="4104" userDrawn="1">
          <p15:clr>
            <a:srgbClr val="A4A3A4"/>
          </p15:clr>
        </p15:guide>
        <p15:guide id="26" orient="horz" pos="3696" userDrawn="1">
          <p15:clr>
            <a:srgbClr val="A4A3A4"/>
          </p15:clr>
        </p15:guide>
        <p15:guide id="27" pos="149">
          <p15:clr>
            <a:srgbClr val="A4A3A4"/>
          </p15:clr>
        </p15:guide>
        <p15:guide id="28" pos="1967" userDrawn="1">
          <p15:clr>
            <a:srgbClr val="A4A3A4"/>
          </p15:clr>
        </p15:guide>
        <p15:guide id="29" pos="604">
          <p15:clr>
            <a:srgbClr val="A4A3A4"/>
          </p15:clr>
        </p15:guide>
      </p15:sldGuideLst>
    </p:ext>
    <p:ext uri="{2D200454-40CA-4A62-9FC3-DE9A4176ACB9}">
      <p15:notesGuideLst xmlns:p15="http://schemas.microsoft.com/office/powerpoint/2012/main">
        <p15:guide id="1" orient="horz" pos="2904" userDrawn="1">
          <p15:clr>
            <a:srgbClr val="A4A3A4"/>
          </p15:clr>
        </p15:guide>
        <p15:guide id="2" pos="2183" userDrawn="1">
          <p15:clr>
            <a:srgbClr val="A4A3A4"/>
          </p15:clr>
        </p15:guide>
        <p15:guide id="3" orient="horz" pos="2952" userDrawn="1">
          <p15:clr>
            <a:srgbClr val="A4A3A4"/>
          </p15:clr>
        </p15:guide>
        <p15:guide id="4" pos="2232"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05050"/>
    <a:srgbClr val="969696"/>
    <a:srgbClr val="EB3C00"/>
    <a:srgbClr val="0072C6"/>
    <a:srgbClr val="0088EE"/>
    <a:srgbClr val="2D82FF"/>
    <a:srgbClr val="FFFF99"/>
    <a:srgbClr val="0042AC"/>
    <a:srgbClr val="D2D2D2"/>
    <a:srgbClr val="00188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002" autoAdjust="0"/>
    <p:restoredTop sz="88168" autoAdjust="0"/>
  </p:normalViewPr>
  <p:slideViewPr>
    <p:cSldViewPr snapToGrid="0">
      <p:cViewPr varScale="1">
        <p:scale>
          <a:sx n="104" d="100"/>
          <a:sy n="104" d="100"/>
        </p:scale>
        <p:origin x="930" y="96"/>
      </p:cViewPr>
      <p:guideLst>
        <p:guide orient="horz" pos="2328"/>
        <p:guide orient="horz" pos="3000"/>
        <p:guide orient="horz" pos="4200"/>
        <p:guide orient="horz" pos="2376"/>
        <p:guide orient="horz" pos="2952"/>
        <p:guide pos="311"/>
        <p:guide pos="7559"/>
        <p:guide pos="3911"/>
        <p:guide pos="2111"/>
        <p:guide pos="2759"/>
        <p:guide orient="horz" pos="2040"/>
        <p:guide orient="horz" pos="2880"/>
        <p:guide orient="horz" pos="3942"/>
        <p:guide pos="7229"/>
        <p:guide orient="horz" pos="3648"/>
        <p:guide orient="horz" pos="4104"/>
        <p:guide orient="horz" pos="3696"/>
        <p:guide pos="149"/>
        <p:guide pos="1967"/>
        <p:guide pos="604"/>
      </p:guideLst>
    </p:cSldViewPr>
  </p:slideViewPr>
  <p:notesTextViewPr>
    <p:cViewPr>
      <p:scale>
        <a:sx n="3" d="2"/>
        <a:sy n="3" d="2"/>
      </p:scale>
      <p:origin x="0" y="0"/>
    </p:cViewPr>
  </p:notesTextViewPr>
  <p:sorterViewPr>
    <p:cViewPr varScale="1">
      <p:scale>
        <a:sx n="1" d="1"/>
        <a:sy n="1" d="1"/>
      </p:scale>
      <p:origin x="0" y="0"/>
    </p:cViewPr>
  </p:sorterViewPr>
  <p:notesViewPr>
    <p:cSldViewPr snapToGrid="0" showGuides="1">
      <p:cViewPr varScale="1">
        <p:scale>
          <a:sx n="87" d="100"/>
          <a:sy n="87" d="100"/>
        </p:scale>
        <p:origin x="2922" y="66"/>
      </p:cViewPr>
      <p:guideLst>
        <p:guide orient="horz" pos="2904"/>
        <p:guide pos="2183"/>
        <p:guide orient="horz" pos="2952"/>
        <p:guide pos="2232"/>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notesMaster" Target="notesMasters/notesMaster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3070860" cy="468630"/>
          </a:xfrm>
          <a:prstGeom prst="rect">
            <a:avLst/>
          </a:prstGeom>
        </p:spPr>
        <p:txBody>
          <a:bodyPr vert="horz" lIns="94044" tIns="47022" rIns="94044" bIns="47022" rtlCol="0"/>
          <a:lstStyle>
            <a:lvl1pPr algn="l">
              <a:defRPr sz="1200"/>
            </a:lvl1pPr>
          </a:lstStyle>
          <a:p>
            <a:r>
              <a:rPr lang="en-US" dirty="0" smtClean="0"/>
              <a:t>Microsoft Office</a:t>
            </a:r>
            <a:endParaRPr lang="en-US" dirty="0"/>
          </a:p>
        </p:txBody>
      </p:sp>
      <p:sp>
        <p:nvSpPr>
          <p:cNvPr id="7" name="Date Placeholder 6"/>
          <p:cNvSpPr>
            <a:spLocks noGrp="1"/>
          </p:cNvSpPr>
          <p:nvPr>
            <p:ph type="dt" sz="quarter" idx="1"/>
          </p:nvPr>
        </p:nvSpPr>
        <p:spPr>
          <a:xfrm>
            <a:off x="4014100" y="0"/>
            <a:ext cx="3070860" cy="468630"/>
          </a:xfrm>
          <a:prstGeom prst="rect">
            <a:avLst/>
          </a:prstGeom>
        </p:spPr>
        <p:txBody>
          <a:bodyPr vert="horz" lIns="94044" tIns="47022" rIns="94044" bIns="47022" rtlCol="0"/>
          <a:lstStyle>
            <a:lvl1pPr algn="r">
              <a:defRPr sz="1200"/>
            </a:lvl1pPr>
          </a:lstStyle>
          <a:p>
            <a:fld id="{DE219B1A-AE41-483B-A766-69B9363DDA6A}" type="datetimeFigureOut">
              <a:rPr lang="en-US" smtClean="0"/>
              <a:t>4/17/2015</a:t>
            </a:fld>
            <a:endParaRPr lang="en-US"/>
          </a:p>
        </p:txBody>
      </p:sp>
      <p:sp>
        <p:nvSpPr>
          <p:cNvPr id="8" name="Footer Placeholder 7"/>
          <p:cNvSpPr>
            <a:spLocks noGrp="1"/>
          </p:cNvSpPr>
          <p:nvPr>
            <p:ph type="ftr" sz="quarter" idx="2"/>
          </p:nvPr>
        </p:nvSpPr>
        <p:spPr>
          <a:xfrm>
            <a:off x="0" y="8902343"/>
            <a:ext cx="5988177" cy="375346"/>
          </a:xfrm>
          <a:prstGeom prst="rect">
            <a:avLst/>
          </a:prstGeom>
        </p:spPr>
        <p:txBody>
          <a:bodyPr vert="horz" lIns="0" tIns="47022" rIns="94044" bIns="47022" rtlCol="0" anchor="b"/>
          <a:lstStyle>
            <a:lvl1pPr algn="l">
              <a:defRPr sz="1200"/>
            </a:lvl1pPr>
          </a:lstStyle>
          <a:p>
            <a:pPr marL="238375" defTabSz="940130"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976365" y="8902344"/>
            <a:ext cx="1108594" cy="468630"/>
          </a:xfrm>
          <a:prstGeom prst="rect">
            <a:avLst/>
          </a:prstGeom>
        </p:spPr>
        <p:txBody>
          <a:bodyPr vert="horz" lIns="94044" tIns="47022" rIns="94044" bIns="47022" rtlCol="0" anchor="b"/>
          <a:lstStyle>
            <a:lvl1pPr algn="r">
              <a:defRPr sz="1200"/>
            </a:lvl1pPr>
          </a:lstStyle>
          <a:p>
            <a:fld id="{0EC9E9D6-92A0-482B-A603-C9BA7FFB8190}" type="slidenum">
              <a:rPr lang="en-US" smtClean="0"/>
              <a:t>‹#›</a:t>
            </a:fld>
            <a:endParaRPr lang="en-US"/>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Slide Image Placeholder 8"/>
          <p:cNvSpPr>
            <a:spLocks noGrp="1" noRot="1" noChangeAspect="1"/>
          </p:cNvSpPr>
          <p:nvPr>
            <p:ph type="sldImg" idx="2"/>
          </p:nvPr>
        </p:nvSpPr>
        <p:spPr>
          <a:xfrm>
            <a:off x="420688" y="703263"/>
            <a:ext cx="6245225" cy="3514725"/>
          </a:xfrm>
          <a:prstGeom prst="rect">
            <a:avLst/>
          </a:prstGeom>
          <a:noFill/>
          <a:ln w="12700">
            <a:solidFill>
              <a:prstClr val="black"/>
            </a:solidFill>
          </a:ln>
        </p:spPr>
        <p:txBody>
          <a:bodyPr vert="horz" lIns="94044" tIns="47022" rIns="94044" bIns="47022" rtlCol="0" anchor="ctr"/>
          <a:lstStyle/>
          <a:p>
            <a:endParaRPr lang="en-US"/>
          </a:p>
        </p:txBody>
      </p:sp>
      <p:sp>
        <p:nvSpPr>
          <p:cNvPr id="11" name="Date Placeholder 10"/>
          <p:cNvSpPr>
            <a:spLocks noGrp="1"/>
          </p:cNvSpPr>
          <p:nvPr>
            <p:ph type="dt" idx="1"/>
          </p:nvPr>
        </p:nvSpPr>
        <p:spPr>
          <a:xfrm>
            <a:off x="4014100" y="0"/>
            <a:ext cx="3070860" cy="468630"/>
          </a:xfrm>
          <a:prstGeom prst="rect">
            <a:avLst/>
          </a:prstGeom>
        </p:spPr>
        <p:txBody>
          <a:bodyPr vert="horz" lIns="94044" tIns="47022" rIns="94044" bIns="47022" rtlCol="0"/>
          <a:lstStyle>
            <a:lvl1pPr algn="r">
              <a:defRPr sz="1200"/>
            </a:lvl1pPr>
          </a:lstStyle>
          <a:p>
            <a:fld id="{D51B1278-D92B-4AF3-A9C1-71DD298190CE}" type="datetimeFigureOut">
              <a:rPr lang="en-US" smtClean="0"/>
              <a:t>4/17/2015</a:t>
            </a:fld>
            <a:endParaRPr lang="en-US"/>
          </a:p>
        </p:txBody>
      </p:sp>
      <p:sp>
        <p:nvSpPr>
          <p:cNvPr id="12" name="Notes Placeholder 11"/>
          <p:cNvSpPr>
            <a:spLocks noGrp="1"/>
          </p:cNvSpPr>
          <p:nvPr>
            <p:ph type="body" sz="quarter" idx="3"/>
          </p:nvPr>
        </p:nvSpPr>
        <p:spPr>
          <a:xfrm>
            <a:off x="708660" y="4451985"/>
            <a:ext cx="5669280" cy="4217670"/>
          </a:xfrm>
          <a:prstGeom prst="rect">
            <a:avLst/>
          </a:prstGeom>
        </p:spPr>
        <p:txBody>
          <a:bodyPr vert="horz" lIns="94044" tIns="47022" rIns="94044" bIns="47022"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6106286" y="8902344"/>
            <a:ext cx="978673" cy="468630"/>
          </a:xfrm>
          <a:prstGeom prst="rect">
            <a:avLst/>
          </a:prstGeom>
        </p:spPr>
        <p:txBody>
          <a:bodyPr vert="horz" lIns="94044" tIns="47022" rIns="94044" bIns="47022" rtlCol="0" anchor="b"/>
          <a:lstStyle>
            <a:lvl1pPr algn="r">
              <a:defRPr sz="1200"/>
            </a:lvl1pPr>
          </a:lstStyle>
          <a:p>
            <a:fld id="{B4008EB6-D09E-4580-8CD6-DDB14511944F}" type="slidenum">
              <a:rPr lang="en-US" smtClean="0"/>
              <a:t>‹#›</a:t>
            </a:fld>
            <a:endParaRPr lang="en-US" dirty="0"/>
          </a:p>
        </p:txBody>
      </p:sp>
      <p:sp>
        <p:nvSpPr>
          <p:cNvPr id="14" name="Header Placeholder 5"/>
          <p:cNvSpPr>
            <a:spLocks noGrp="1"/>
          </p:cNvSpPr>
          <p:nvPr>
            <p:ph type="hdr" sz="quarter"/>
          </p:nvPr>
        </p:nvSpPr>
        <p:spPr>
          <a:xfrm>
            <a:off x="0" y="0"/>
            <a:ext cx="3070860" cy="468630"/>
          </a:xfrm>
          <a:prstGeom prst="rect">
            <a:avLst/>
          </a:prstGeom>
        </p:spPr>
        <p:txBody>
          <a:bodyPr vert="horz" lIns="94044" tIns="47022" rIns="94044" bIns="47022" rtlCol="0"/>
          <a:lstStyle>
            <a:lvl1pPr algn="l">
              <a:defRPr sz="1200"/>
            </a:lvl1pPr>
          </a:lstStyle>
          <a:p>
            <a:r>
              <a:rPr lang="en-US" dirty="0" smtClean="0"/>
              <a:t>Microsoft Office</a:t>
            </a:r>
            <a:endParaRPr lang="en-US" dirty="0"/>
          </a:p>
        </p:txBody>
      </p:sp>
      <p:sp>
        <p:nvSpPr>
          <p:cNvPr id="15" name="Footer Placeholder 7"/>
          <p:cNvSpPr>
            <a:spLocks noGrp="1"/>
          </p:cNvSpPr>
          <p:nvPr>
            <p:ph type="ftr" sz="quarter" idx="4"/>
          </p:nvPr>
        </p:nvSpPr>
        <p:spPr>
          <a:xfrm>
            <a:off x="0" y="8902343"/>
            <a:ext cx="5988177" cy="375346"/>
          </a:xfrm>
          <a:prstGeom prst="rect">
            <a:avLst/>
          </a:prstGeom>
        </p:spPr>
        <p:txBody>
          <a:bodyPr vert="horz" lIns="0" tIns="47022" rIns="94044" bIns="47022" rtlCol="0" anchor="b"/>
          <a:lstStyle>
            <a:lvl1pPr algn="l">
              <a:defRPr sz="1200"/>
            </a:lvl1pPr>
          </a:lstStyle>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3" rtl="0" eaLnBrk="1" latinLnBrk="0" hangingPunct="1">
      <a:lnSpc>
        <a:spcPct val="90000"/>
      </a:lnSpc>
      <a:spcAft>
        <a:spcPts val="333"/>
      </a:spcAft>
      <a:defRPr sz="900" kern="1200">
        <a:solidFill>
          <a:schemeClr val="tx1"/>
        </a:solidFill>
        <a:latin typeface="Segoe UI Light"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D51B1278-D92B-4AF3-A9C1-71DD298190CE}" type="datetimeFigureOut">
              <a:rPr lang="en-US" smtClean="0"/>
              <a:t>4/17/2015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a:t>
            </a:fld>
            <a:endParaRPr lang="en-US" dirty="0"/>
          </a:p>
        </p:txBody>
      </p:sp>
      <p:sp>
        <p:nvSpPr>
          <p:cNvPr id="6" name="Header Placeholder 5"/>
          <p:cNvSpPr>
            <a:spLocks noGrp="1"/>
          </p:cNvSpPr>
          <p:nvPr>
            <p:ph type="hdr" sz="quarter" idx="12"/>
          </p:nvPr>
        </p:nvSpPr>
        <p:spPr/>
        <p:txBody>
          <a:bodyPr/>
          <a:lstStyle/>
          <a:p>
            <a:r>
              <a:rPr lang="en-US" dirty="0" smtClean="0"/>
              <a:t>Microsoft Office</a:t>
            </a:r>
            <a:endParaRPr lang="en-US" dirty="0"/>
          </a:p>
        </p:txBody>
      </p:sp>
      <p:sp>
        <p:nvSpPr>
          <p:cNvPr id="7" name="Footer Placeholder 6"/>
          <p:cNvSpPr>
            <a:spLocks noGrp="1"/>
          </p:cNvSpPr>
          <p:nvPr>
            <p:ph type="ftr" sz="quarter" idx="13"/>
          </p:nvPr>
        </p:nvSpPr>
        <p:spPr/>
        <p:txBody>
          <a:bodyPr/>
          <a:lstStyle/>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4637726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5288" y="692150"/>
            <a:ext cx="6142037" cy="3455988"/>
          </a:xfrm>
          <a:prstGeom prst="rect">
            <a:avLst/>
          </a:prstGeom>
        </p:spPr>
      </p:sp>
      <p:sp>
        <p:nvSpPr>
          <p:cNvPr id="3" name="Notes Placeholder 2"/>
          <p:cNvSpPr>
            <a:spLocks noGrp="1"/>
          </p:cNvSpPr>
          <p:nvPr>
            <p:ph type="body" idx="1"/>
          </p:nvPr>
        </p:nvSpPr>
        <p:spPr>
          <a:xfrm>
            <a:off x="693254" y="4379002"/>
            <a:ext cx="5546035" cy="4148528"/>
          </a:xfrm>
          <a:prstGeom prst="rect">
            <a:avLst/>
          </a:prstGeom>
        </p:spPr>
        <p:txBody>
          <a:bodyPr>
            <a:normAutofit/>
          </a:bodyPr>
          <a:lstStyle/>
          <a:p>
            <a:endParaRPr lang="en-US"/>
          </a:p>
        </p:txBody>
      </p:sp>
      <p:sp>
        <p:nvSpPr>
          <p:cNvPr id="6" name="Date Placeholder 5"/>
          <p:cNvSpPr>
            <a:spLocks noGrp="1"/>
          </p:cNvSpPr>
          <p:nvPr>
            <p:ph type="dt" idx="10"/>
          </p:nvPr>
        </p:nvSpPr>
        <p:spPr>
          <a:xfrm>
            <a:off x="3926837" y="0"/>
            <a:ext cx="3004102" cy="460948"/>
          </a:xfrm>
          <a:prstGeom prst="rect">
            <a:avLst/>
          </a:prstGeom>
        </p:spPr>
        <p:txBody>
          <a:bodyPr/>
          <a:lstStyle/>
          <a:p>
            <a:fld id="{CF65DC99-4379-44AE-9BA7-822724421C33}" type="datetime1">
              <a:rPr lang="en-US" smtClean="0">
                <a:solidFill>
                  <a:prstClr val="black"/>
                </a:solidFill>
              </a:rPr>
              <a:pPr/>
              <a:t>4/17/2015</a:t>
            </a:fld>
            <a:endParaRPr lang="en-US" dirty="0">
              <a:solidFill>
                <a:prstClr val="black"/>
              </a:solidFill>
            </a:endParaRPr>
          </a:p>
        </p:txBody>
      </p:sp>
      <p:sp>
        <p:nvSpPr>
          <p:cNvPr id="9" name="Footer Placeholder 8"/>
          <p:cNvSpPr>
            <a:spLocks noGrp="1"/>
          </p:cNvSpPr>
          <p:nvPr>
            <p:ph type="ftr" sz="quarter" idx="11"/>
          </p:nvPr>
        </p:nvSpPr>
        <p:spPr>
          <a:xfrm>
            <a:off x="0" y="8756403"/>
            <a:ext cx="6239289" cy="460948"/>
          </a:xfrm>
          <a:prstGeom prst="rect">
            <a:avLst/>
          </a:prstGeom>
        </p:spPr>
        <p:txBody>
          <a:bodyPr/>
          <a:lstStyle/>
          <a:p>
            <a:r>
              <a:rPr lang="en-US" smtClean="0">
                <a:solidFill>
                  <a:srgbClr val="000000"/>
                </a:solidFill>
                <a:latin typeface="Segoe UI Light" pitchFamily="34" charset="0"/>
              </a:rPr>
              <a:t>© 2012 Microsoft Corporation. All rights reserved. Microsoft, Windows, Windows Vista and other product names are or may be registered trademarks and/or trademarks in the U.S. and/or other countries.</a:t>
            </a:r>
          </a:p>
          <a:p>
            <a:r>
              <a:rPr lang="en-US" smtClean="0">
                <a:solidFill>
                  <a:srgbClr val="000000"/>
                </a:solidFill>
                <a:latin typeface="Segoe UI Light"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val="000000"/>
                </a:solidFill>
                <a:latin typeface="Segoe UI Light" pitchFamily="34" charset="0"/>
              </a:rPr>
            </a:br>
            <a:r>
              <a:rPr lang="en-US" smtClean="0">
                <a:solidFill>
                  <a:srgbClr val="000000"/>
                </a:solidFill>
                <a:latin typeface="Segoe UI Light" pitchFamily="34" charset="0"/>
              </a:rPr>
              <a:t>MICROSOFT MAKES NO WARRANTIES, EXPRESS, IMPLIED OR STATUTORY, AS TO THE INFORMATION IN THIS PRESENTATION.</a:t>
            </a:r>
            <a:endParaRPr lang="en-US" dirty="0" smtClean="0">
              <a:solidFill>
                <a:srgbClr val="000000"/>
              </a:solidFill>
              <a:latin typeface="Segoe UI Light" pitchFamily="34" charset="0"/>
            </a:endParaRPr>
          </a:p>
        </p:txBody>
      </p:sp>
      <p:sp>
        <p:nvSpPr>
          <p:cNvPr id="10" name="Slide Number Placeholder 9"/>
          <p:cNvSpPr>
            <a:spLocks noGrp="1"/>
          </p:cNvSpPr>
          <p:nvPr>
            <p:ph type="sldNum" sz="quarter" idx="12"/>
          </p:nvPr>
        </p:nvSpPr>
        <p:spPr>
          <a:xfrm>
            <a:off x="6239289" y="8756403"/>
            <a:ext cx="691650" cy="460948"/>
          </a:xfrm>
          <a:prstGeom prst="rect">
            <a:avLst/>
          </a:prstGeom>
        </p:spPr>
        <p:txBody>
          <a:bodyPr/>
          <a:lstStyle/>
          <a:p>
            <a:fld id="{8B263312-38AA-4E1E-B2B5-0F8F122B24FE}" type="slidenum">
              <a:rPr lang="en-US" smtClean="0">
                <a:solidFill>
                  <a:prstClr val="black"/>
                </a:solidFill>
              </a:rPr>
              <a:pPr/>
              <a:t>18</a:t>
            </a:fld>
            <a:endParaRPr lang="en-US" dirty="0">
              <a:solidFill>
                <a:prstClr val="black"/>
              </a:solidFill>
            </a:endParaRPr>
          </a:p>
        </p:txBody>
      </p:sp>
      <p:sp>
        <p:nvSpPr>
          <p:cNvPr id="11" name="Header Placeholder 10"/>
          <p:cNvSpPr>
            <a:spLocks noGrp="1"/>
          </p:cNvSpPr>
          <p:nvPr>
            <p:ph type="hdr" sz="quarter" idx="13"/>
          </p:nvPr>
        </p:nvSpPr>
        <p:spPr>
          <a:xfrm>
            <a:off x="0" y="0"/>
            <a:ext cx="3004102" cy="460948"/>
          </a:xfrm>
          <a:prstGeom prst="rect">
            <a:avLst/>
          </a:prstGeom>
        </p:spPr>
        <p:txBody>
          <a:bodyPr/>
          <a:lstStyle/>
          <a:p>
            <a:r>
              <a:rPr lang="en-US" smtClean="0">
                <a:solidFill>
                  <a:prstClr val="black"/>
                </a:solidFill>
              </a:rPr>
              <a:t>Microsoft Consumer Channels and Central Marketing Group</a:t>
            </a:r>
            <a:endParaRPr lang="en-US" dirty="0">
              <a:solidFill>
                <a:prstClr val="black"/>
              </a:solidFill>
            </a:endParaRPr>
          </a:p>
        </p:txBody>
      </p:sp>
    </p:spTree>
    <p:extLst>
      <p:ext uri="{BB962C8B-B14F-4D97-AF65-F5344CB8AC3E}">
        <p14:creationId xmlns:p14="http://schemas.microsoft.com/office/powerpoint/2010/main" val="42292920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43313" y="866775"/>
            <a:ext cx="3013075" cy="1695450"/>
          </a:xfrm>
        </p:spPr>
      </p:sp>
      <p:sp>
        <p:nvSpPr>
          <p:cNvPr id="3" name="Notes Placeholder 2"/>
          <p:cNvSpPr>
            <a:spLocks noGrp="1"/>
          </p:cNvSpPr>
          <p:nvPr>
            <p:ph type="body" idx="1"/>
          </p:nvPr>
        </p:nvSpPr>
        <p:spPr/>
        <p:txBody>
          <a:bodyPr/>
          <a:lstStyle/>
          <a:p>
            <a:r>
              <a:rPr lang="en-US" sz="800" b="1" dirty="0" smtClean="0"/>
              <a:t>Length</a:t>
            </a:r>
            <a:r>
              <a:rPr lang="en-US" sz="800" b="1" dirty="0"/>
              <a:t>: </a:t>
            </a:r>
            <a:r>
              <a:rPr lang="en-US" sz="800" dirty="0"/>
              <a:t>2 minutes for this slide</a:t>
            </a:r>
          </a:p>
          <a:p>
            <a:endParaRPr lang="en-US" sz="800" b="1" dirty="0"/>
          </a:p>
          <a:p>
            <a:r>
              <a:rPr lang="en-US" sz="800" dirty="0" smtClean="0"/>
              <a:t>This </a:t>
            </a:r>
            <a:r>
              <a:rPr lang="en-US" sz="800" dirty="0"/>
              <a:t>slide is a quick demo/practice of the “Stamp” tool and how to use it during course interactions.</a:t>
            </a:r>
          </a:p>
          <a:p>
            <a:endParaRPr lang="en-US" sz="800" dirty="0"/>
          </a:p>
          <a:p>
            <a:r>
              <a:rPr lang="en-US" sz="800" dirty="0"/>
              <a:t>Have students </a:t>
            </a:r>
            <a:r>
              <a:rPr lang="en-US" sz="800" b="1" dirty="0"/>
              <a:t>Check</a:t>
            </a:r>
            <a:r>
              <a:rPr lang="en-US" sz="800" dirty="0"/>
              <a:t> where they live.</a:t>
            </a:r>
          </a:p>
          <a:p>
            <a:endParaRPr lang="en-US" sz="800" dirty="0"/>
          </a:p>
          <a:p>
            <a:r>
              <a:rPr lang="en-US" sz="800" dirty="0"/>
              <a:t>If it’s a small class, have students </a:t>
            </a:r>
            <a:r>
              <a:rPr lang="en-US" sz="800" b="1" dirty="0"/>
              <a:t>type</a:t>
            </a:r>
            <a:r>
              <a:rPr lang="en-US" sz="800" dirty="0"/>
              <a:t> their name where they live.</a:t>
            </a:r>
          </a:p>
          <a:p>
            <a:endParaRPr lang="en-US" sz="800" b="1" dirty="0"/>
          </a:p>
          <a:p>
            <a:r>
              <a:rPr lang="en-US" sz="800" dirty="0"/>
              <a:t>Reach out to the farthest away student</a:t>
            </a:r>
          </a:p>
          <a:p>
            <a:endParaRPr lang="en-US" baseline="0" dirty="0" smtClean="0"/>
          </a:p>
        </p:txBody>
      </p:sp>
      <p:sp>
        <p:nvSpPr>
          <p:cNvPr id="4" name="Slide Number Placeholder 3"/>
          <p:cNvSpPr>
            <a:spLocks noGrp="1"/>
          </p:cNvSpPr>
          <p:nvPr>
            <p:ph type="sldNum" sz="quarter" idx="10"/>
          </p:nvPr>
        </p:nvSpPr>
        <p:spPr/>
        <p:txBody>
          <a:bodyPr/>
          <a:lstStyle/>
          <a:p>
            <a:fld id="{7682BE51-5BE8-425A-B830-4F9B98B25985}" type="slidenum">
              <a:rPr lang="en-US" smtClean="0">
                <a:solidFill>
                  <a:prstClr val="black"/>
                </a:solidFill>
              </a:rPr>
              <a:pPr/>
              <a:t>3</a:t>
            </a:fld>
            <a:endParaRPr lang="en-US" dirty="0">
              <a:solidFill>
                <a:prstClr val="black"/>
              </a:solidFill>
            </a:endParaRPr>
          </a:p>
        </p:txBody>
      </p:sp>
      <p:sp>
        <p:nvSpPr>
          <p:cNvPr id="5" name="Footer Placeholder 9"/>
          <p:cNvSpPr>
            <a:spLocks noGrp="1"/>
          </p:cNvSpPr>
          <p:nvPr>
            <p:ph type="ftr" sz="quarter" idx="4"/>
          </p:nvPr>
        </p:nvSpPr>
        <p:spPr>
          <a:xfrm>
            <a:off x="352753" y="8658554"/>
            <a:ext cx="5920740" cy="355964"/>
          </a:xfrm>
        </p:spPr>
        <p:txBody>
          <a:bodyPr/>
          <a:lstStyle/>
          <a:p>
            <a:pPr marL="119063" defTabSz="914099" eaLnBrk="0" hangingPunct="0"/>
            <a:r>
              <a:rPr lang="en-US" sz="400" dirty="0" smtClean="0">
                <a:solidFill>
                  <a:srgbClr val="000000"/>
                </a:solidFill>
              </a:rPr>
              <a:t>©</a:t>
            </a: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a:t>
            </a:r>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2013 </a:t>
            </a: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Microsoft Corporation. All rights reserved. Microsoft, Windows, and other product names are or may be registered trademarks and/or trademarks in the U.S. and/or other countries.</a:t>
            </a:r>
          </a:p>
          <a:p>
            <a:pPr marL="119063"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a:p>
            <a:pPr marL="0" defTabSz="914313"/>
            <a:endParaRPr lang="en-US" sz="400" dirty="0">
              <a:solidFill>
                <a:srgbClr val="000000"/>
              </a:solidFill>
            </a:endParaRPr>
          </a:p>
        </p:txBody>
      </p:sp>
    </p:spTree>
    <p:extLst>
      <p:ext uri="{BB962C8B-B14F-4D97-AF65-F5344CB8AC3E}">
        <p14:creationId xmlns:p14="http://schemas.microsoft.com/office/powerpoint/2010/main" val="5064760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D51B1278-D92B-4AF3-A9C1-71DD298190CE}" type="datetimeFigureOut">
              <a:rPr lang="en-US" smtClean="0"/>
              <a:t>4/17/2015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4</a:t>
            </a:fld>
            <a:endParaRPr lang="en-US" dirty="0"/>
          </a:p>
        </p:txBody>
      </p:sp>
      <p:sp>
        <p:nvSpPr>
          <p:cNvPr id="6" name="Header Placeholder 5"/>
          <p:cNvSpPr>
            <a:spLocks noGrp="1"/>
          </p:cNvSpPr>
          <p:nvPr>
            <p:ph type="hdr" sz="quarter" idx="12"/>
          </p:nvPr>
        </p:nvSpPr>
        <p:spPr/>
        <p:txBody>
          <a:bodyPr/>
          <a:lstStyle/>
          <a:p>
            <a:r>
              <a:rPr lang="en-US" dirty="0" smtClean="0"/>
              <a:t>Microsoft Office</a:t>
            </a:r>
            <a:endParaRPr lang="en-US" dirty="0"/>
          </a:p>
        </p:txBody>
      </p:sp>
      <p:sp>
        <p:nvSpPr>
          <p:cNvPr id="7" name="Footer Placeholder 6"/>
          <p:cNvSpPr>
            <a:spLocks noGrp="1"/>
          </p:cNvSpPr>
          <p:nvPr>
            <p:ph type="ftr" sz="quarter" idx="13"/>
          </p:nvPr>
        </p:nvSpPr>
        <p:spPr/>
        <p:txBody>
          <a:bodyPr/>
          <a:lstStyle/>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5932917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D51B1278-D92B-4AF3-A9C1-71DD298190CE}" type="datetimeFigureOut">
              <a:rPr lang="en-US" smtClean="0"/>
              <a:t>4/17/2015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6</a:t>
            </a:fld>
            <a:endParaRPr lang="en-US" dirty="0"/>
          </a:p>
        </p:txBody>
      </p:sp>
      <p:sp>
        <p:nvSpPr>
          <p:cNvPr id="6" name="Header Placeholder 5"/>
          <p:cNvSpPr>
            <a:spLocks noGrp="1"/>
          </p:cNvSpPr>
          <p:nvPr>
            <p:ph type="hdr" sz="quarter" idx="12"/>
          </p:nvPr>
        </p:nvSpPr>
        <p:spPr/>
        <p:txBody>
          <a:bodyPr/>
          <a:lstStyle/>
          <a:p>
            <a:r>
              <a:rPr lang="en-US" dirty="0" smtClean="0"/>
              <a:t>Microsoft Office</a:t>
            </a:r>
            <a:endParaRPr lang="en-US" dirty="0"/>
          </a:p>
        </p:txBody>
      </p:sp>
      <p:sp>
        <p:nvSpPr>
          <p:cNvPr id="7" name="Footer Placeholder 6"/>
          <p:cNvSpPr>
            <a:spLocks noGrp="1"/>
          </p:cNvSpPr>
          <p:nvPr>
            <p:ph type="ftr" sz="quarter" idx="13"/>
          </p:nvPr>
        </p:nvSpPr>
        <p:spPr/>
        <p:txBody>
          <a:bodyPr/>
          <a:lstStyle/>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1009494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D51B1278-D92B-4AF3-A9C1-71DD298190CE}" type="datetimeFigureOut">
              <a:rPr lang="en-US" smtClean="0"/>
              <a:t>4/17/2015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8</a:t>
            </a:fld>
            <a:endParaRPr lang="en-US" dirty="0"/>
          </a:p>
        </p:txBody>
      </p:sp>
      <p:sp>
        <p:nvSpPr>
          <p:cNvPr id="6" name="Header Placeholder 5"/>
          <p:cNvSpPr>
            <a:spLocks noGrp="1"/>
          </p:cNvSpPr>
          <p:nvPr>
            <p:ph type="hdr" sz="quarter" idx="12"/>
          </p:nvPr>
        </p:nvSpPr>
        <p:spPr/>
        <p:txBody>
          <a:bodyPr/>
          <a:lstStyle/>
          <a:p>
            <a:r>
              <a:rPr lang="en-US" dirty="0" smtClean="0"/>
              <a:t>Microsoft Office</a:t>
            </a:r>
            <a:endParaRPr lang="en-US" dirty="0"/>
          </a:p>
        </p:txBody>
      </p:sp>
      <p:sp>
        <p:nvSpPr>
          <p:cNvPr id="7" name="Footer Placeholder 6"/>
          <p:cNvSpPr>
            <a:spLocks noGrp="1"/>
          </p:cNvSpPr>
          <p:nvPr>
            <p:ph type="ftr" sz="quarter" idx="13"/>
          </p:nvPr>
        </p:nvSpPr>
        <p:spPr/>
        <p:txBody>
          <a:bodyPr/>
          <a:lstStyle/>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9733539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kern="1200" dirty="0">
              <a:solidFill>
                <a:schemeClr val="tx1"/>
              </a:solidFill>
              <a:effectLst/>
              <a:latin typeface="Segoe UI Light" pitchFamily="34" charset="0"/>
              <a:ea typeface="+mn-ea"/>
              <a:cs typeface="+mn-cs"/>
            </a:endParaRPr>
          </a:p>
        </p:txBody>
      </p:sp>
      <p:sp>
        <p:nvSpPr>
          <p:cNvPr id="4" name="Date Placeholder 3"/>
          <p:cNvSpPr>
            <a:spLocks noGrp="1"/>
          </p:cNvSpPr>
          <p:nvPr>
            <p:ph type="dt" idx="10"/>
          </p:nvPr>
        </p:nvSpPr>
        <p:spPr>
          <a:xfrm>
            <a:off x="4014100" y="0"/>
            <a:ext cx="3070860" cy="468630"/>
          </a:xfrm>
          <a:prstGeom prst="rect">
            <a:avLst/>
          </a:prstGeom>
        </p:spPr>
        <p:txBody>
          <a:bodyPr/>
          <a:lstStyle/>
          <a:p>
            <a:fld id="{C8F7DF0B-6DBF-49E1-99D2-6A728468D61E}" type="datetime1">
              <a:rPr lang="en-US" smtClean="0"/>
              <a:t>4/17/2015</a:t>
            </a:fld>
            <a:endParaRPr lang="en-US"/>
          </a:p>
        </p:txBody>
      </p:sp>
      <p:sp>
        <p:nvSpPr>
          <p:cNvPr id="5" name="Slide Number Placeholder 4"/>
          <p:cNvSpPr>
            <a:spLocks noGrp="1"/>
          </p:cNvSpPr>
          <p:nvPr>
            <p:ph type="sldNum" sz="quarter" idx="11"/>
          </p:nvPr>
        </p:nvSpPr>
        <p:spPr>
          <a:xfrm>
            <a:off x="6106286" y="8902344"/>
            <a:ext cx="978673" cy="468630"/>
          </a:xfrm>
          <a:prstGeom prst="rect">
            <a:avLst/>
          </a:prstGeom>
        </p:spPr>
        <p:txBody>
          <a:bodyPr/>
          <a:lstStyle/>
          <a:p>
            <a:fld id="{B4008EB6-D09E-4580-8CD6-DDB14511944F}" type="slidenum">
              <a:rPr lang="en-US" smtClean="0"/>
              <a:t>13</a:t>
            </a:fld>
            <a:endParaRPr lang="en-US" dirty="0"/>
          </a:p>
        </p:txBody>
      </p:sp>
      <p:sp>
        <p:nvSpPr>
          <p:cNvPr id="6" name="Header Placeholder 5"/>
          <p:cNvSpPr>
            <a:spLocks noGrp="1"/>
          </p:cNvSpPr>
          <p:nvPr>
            <p:ph type="hdr" sz="quarter" idx="12"/>
          </p:nvPr>
        </p:nvSpPr>
        <p:spPr>
          <a:xfrm>
            <a:off x="0" y="0"/>
            <a:ext cx="3070860" cy="468630"/>
          </a:xfrm>
          <a:prstGeom prst="rect">
            <a:avLst/>
          </a:prstGeom>
        </p:spPr>
        <p:txBody>
          <a:bodyPr/>
          <a:lstStyle/>
          <a:p>
            <a:r>
              <a:rPr lang="en-US" smtClean="0"/>
              <a:t>Microsoft Office</a:t>
            </a:r>
            <a:endParaRPr lang="en-US" dirty="0"/>
          </a:p>
        </p:txBody>
      </p:sp>
      <p:sp>
        <p:nvSpPr>
          <p:cNvPr id="7" name="Footer Placeholder 6"/>
          <p:cNvSpPr>
            <a:spLocks noGrp="1"/>
          </p:cNvSpPr>
          <p:nvPr>
            <p:ph type="ftr" sz="quarter" idx="13"/>
          </p:nvPr>
        </p:nvSpPr>
        <p:spPr>
          <a:xfrm>
            <a:off x="0" y="8902343"/>
            <a:ext cx="5988177" cy="375346"/>
          </a:xfrm>
          <a:prstGeom prst="rect">
            <a:avLst/>
          </a:prstGeom>
        </p:spPr>
        <p:txBody>
          <a:bodyPr/>
          <a:lstStyle/>
          <a:p>
            <a:pPr marL="238375" defTabSz="940130"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4708586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13150" y="881063"/>
            <a:ext cx="3063875" cy="1724025"/>
          </a:xfrm>
        </p:spPr>
      </p:sp>
      <p:sp>
        <p:nvSpPr>
          <p:cNvPr id="3" name="Notes Placeholder 2"/>
          <p:cNvSpPr>
            <a:spLocks noGrp="1"/>
          </p:cNvSpPr>
          <p:nvPr>
            <p:ph type="body" idx="1"/>
          </p:nvPr>
        </p:nvSpPr>
        <p:spPr/>
        <p:txBody>
          <a:bodyPr>
            <a:normAutofit/>
          </a:bodyPr>
          <a:lstStyle/>
          <a:p>
            <a:pPr marL="57148" indent="-57148">
              <a:spcAft>
                <a:spcPts val="600"/>
              </a:spcAft>
            </a:pPr>
            <a:r>
              <a:rPr lang="en-US" sz="800" b="1" dirty="0" smtClean="0"/>
              <a:t>Priority on planned topics</a:t>
            </a:r>
          </a:p>
          <a:p>
            <a:pPr marL="57148" indent="-57148">
              <a:spcAft>
                <a:spcPts val="600"/>
              </a:spcAft>
            </a:pPr>
            <a:endParaRPr lang="fi-FI" sz="800" b="1" dirty="0" smtClean="0"/>
          </a:p>
          <a:p>
            <a:pPr marL="171450" indent="-171450">
              <a:spcAft>
                <a:spcPts val="600"/>
              </a:spcAft>
              <a:buFontTx/>
              <a:buChar char="-"/>
            </a:pPr>
            <a:r>
              <a:rPr lang="fi-FI" sz="800" b="0" baseline="0" dirty="0" smtClean="0"/>
              <a:t>More </a:t>
            </a:r>
            <a:r>
              <a:rPr lang="fi-FI" sz="800" b="0" baseline="0" dirty="0" err="1" smtClean="0"/>
              <a:t>code</a:t>
            </a:r>
            <a:r>
              <a:rPr lang="fi-FI" sz="800" b="0" baseline="0" dirty="0" smtClean="0"/>
              <a:t> </a:t>
            </a:r>
            <a:r>
              <a:rPr lang="fi-FI" sz="800" b="0" baseline="0" dirty="0" err="1" smtClean="0"/>
              <a:t>samples</a:t>
            </a:r>
            <a:endParaRPr lang="fi-FI" sz="800" b="0" baseline="0" dirty="0" smtClean="0"/>
          </a:p>
          <a:p>
            <a:pPr marL="171450" indent="-171450">
              <a:spcAft>
                <a:spcPts val="600"/>
              </a:spcAft>
              <a:buFontTx/>
              <a:buChar char="-"/>
            </a:pPr>
            <a:r>
              <a:rPr lang="fi-FI" sz="800" b="0" baseline="0" dirty="0" err="1" smtClean="0"/>
              <a:t>Add</a:t>
            </a:r>
            <a:r>
              <a:rPr lang="fi-FI" sz="800" b="0" baseline="0" dirty="0" smtClean="0"/>
              <a:t> </a:t>
            </a:r>
            <a:r>
              <a:rPr lang="fi-FI" sz="800" b="0" baseline="0" dirty="0" err="1" smtClean="0"/>
              <a:t>core</a:t>
            </a:r>
            <a:r>
              <a:rPr lang="fi-FI" sz="800" b="0" baseline="0" dirty="0" smtClean="0"/>
              <a:t> </a:t>
            </a:r>
            <a:r>
              <a:rPr lang="fi-FI" sz="800" b="0" baseline="0" dirty="0" err="1" smtClean="0"/>
              <a:t>component</a:t>
            </a:r>
            <a:r>
              <a:rPr lang="fi-FI" sz="800" b="0" baseline="0" dirty="0" smtClean="0"/>
              <a:t> </a:t>
            </a:r>
            <a:r>
              <a:rPr lang="fi-FI" sz="800" b="0" baseline="0" dirty="0" err="1" smtClean="0"/>
              <a:t>capabilities</a:t>
            </a:r>
            <a:endParaRPr lang="fi-FI" sz="800" b="0" baseline="0" dirty="0" smtClean="0"/>
          </a:p>
          <a:p>
            <a:pPr marL="171450" indent="-171450">
              <a:spcAft>
                <a:spcPts val="600"/>
              </a:spcAft>
              <a:buFontTx/>
              <a:buChar char="-"/>
            </a:pPr>
            <a:r>
              <a:rPr lang="fi-FI" sz="800" b="0" baseline="0" dirty="0" err="1" smtClean="0"/>
              <a:t>Reusable</a:t>
            </a:r>
            <a:r>
              <a:rPr lang="fi-FI" sz="800" b="0" baseline="0" dirty="0" smtClean="0"/>
              <a:t> </a:t>
            </a:r>
            <a:r>
              <a:rPr lang="fi-FI" sz="800" b="0" baseline="0" dirty="0" err="1" smtClean="0"/>
              <a:t>presentation</a:t>
            </a:r>
            <a:r>
              <a:rPr lang="fi-FI" sz="800" b="0" baseline="0" dirty="0" smtClean="0"/>
              <a:t> </a:t>
            </a:r>
            <a:r>
              <a:rPr lang="fi-FI" sz="800" b="0" baseline="0" dirty="0" err="1" smtClean="0"/>
              <a:t>material</a:t>
            </a:r>
            <a:endParaRPr lang="fi-FI" sz="800" b="0" baseline="0" dirty="0" smtClean="0"/>
          </a:p>
          <a:p>
            <a:pPr marL="171450" indent="-171450">
              <a:spcAft>
                <a:spcPts val="600"/>
              </a:spcAft>
              <a:buFontTx/>
              <a:buChar char="-"/>
            </a:pPr>
            <a:r>
              <a:rPr lang="fi-FI" sz="800" b="0" baseline="0" dirty="0" err="1" smtClean="0"/>
              <a:t>Documentation</a:t>
            </a:r>
            <a:r>
              <a:rPr lang="fi-FI" sz="800" b="0" baseline="0" dirty="0" smtClean="0"/>
              <a:t> on </a:t>
            </a:r>
            <a:r>
              <a:rPr lang="fi-FI" sz="800" b="0" baseline="0" dirty="0" err="1" smtClean="0"/>
              <a:t>patterns</a:t>
            </a:r>
            <a:r>
              <a:rPr lang="fi-FI" sz="800" b="0" baseline="0" dirty="0" smtClean="0"/>
              <a:t> and </a:t>
            </a:r>
            <a:r>
              <a:rPr lang="fi-FI" sz="800" b="0" baseline="0" dirty="0" err="1" smtClean="0"/>
              <a:t>practices</a:t>
            </a:r>
            <a:r>
              <a:rPr lang="fi-FI" sz="800" b="0" baseline="0" dirty="0" smtClean="0"/>
              <a:t> for </a:t>
            </a:r>
            <a:r>
              <a:rPr lang="fi-FI" sz="800" b="0" baseline="0" dirty="0" err="1" smtClean="0"/>
              <a:t>app</a:t>
            </a:r>
            <a:r>
              <a:rPr lang="fi-FI" sz="800" b="0" baseline="0" dirty="0" smtClean="0"/>
              <a:t> </a:t>
            </a:r>
            <a:r>
              <a:rPr lang="fi-FI" sz="800" b="0" baseline="0" dirty="0" err="1" smtClean="0"/>
              <a:t>model</a:t>
            </a:r>
            <a:r>
              <a:rPr lang="fi-FI" sz="800" b="0" baseline="0" dirty="0" smtClean="0"/>
              <a:t> (ALM </a:t>
            </a:r>
            <a:r>
              <a:rPr lang="fi-FI" sz="800" b="0" baseline="0" dirty="0" err="1" smtClean="0"/>
              <a:t>ec</a:t>
            </a:r>
            <a:r>
              <a:rPr lang="fi-FI" sz="800" b="0" baseline="0" dirty="0" smtClean="0"/>
              <a:t>.)</a:t>
            </a:r>
          </a:p>
          <a:p>
            <a:pPr marL="171450" indent="-171450">
              <a:spcAft>
                <a:spcPts val="600"/>
              </a:spcAft>
              <a:buFontTx/>
              <a:buChar char="-"/>
            </a:pPr>
            <a:r>
              <a:rPr lang="fi-FI" sz="800" b="0" baseline="0" dirty="0" smtClean="0"/>
              <a:t>More </a:t>
            </a:r>
            <a:r>
              <a:rPr lang="fi-FI" sz="800" b="0" baseline="0" dirty="0" err="1" smtClean="0"/>
              <a:t>complex</a:t>
            </a:r>
            <a:r>
              <a:rPr lang="fi-FI" sz="800" b="0" baseline="0" dirty="0" smtClean="0"/>
              <a:t> </a:t>
            </a:r>
            <a:r>
              <a:rPr lang="fi-FI" sz="800" b="0" baseline="0" dirty="0" err="1" smtClean="0"/>
              <a:t>solutions</a:t>
            </a:r>
            <a:endParaRPr lang="fi-FI" sz="800" b="0" baseline="0" dirty="0" smtClean="0"/>
          </a:p>
          <a:p>
            <a:pPr marL="171450" indent="-171450">
              <a:spcAft>
                <a:spcPts val="600"/>
              </a:spcAft>
              <a:buFontTx/>
              <a:buChar char="-"/>
            </a:pPr>
            <a:r>
              <a:rPr lang="fi-FI" sz="800" b="0" baseline="0" dirty="0" smtClean="0"/>
              <a:t>More Office Client </a:t>
            </a:r>
            <a:r>
              <a:rPr lang="fi-FI" sz="800" b="0" baseline="0" dirty="0" err="1" smtClean="0"/>
              <a:t>apps</a:t>
            </a:r>
            <a:endParaRPr lang="fi-FI" sz="800" b="0" baseline="0" dirty="0" smtClean="0"/>
          </a:p>
          <a:p>
            <a:pPr marL="171450" indent="-171450">
              <a:spcAft>
                <a:spcPts val="600"/>
              </a:spcAft>
              <a:buFontTx/>
              <a:buChar char="-"/>
            </a:pPr>
            <a:r>
              <a:rPr lang="fi-FI" sz="800" b="0" baseline="0" dirty="0" smtClean="0"/>
              <a:t>More JavaScript </a:t>
            </a:r>
            <a:r>
              <a:rPr lang="fi-FI" sz="800" b="0" baseline="0" dirty="0" err="1" smtClean="0"/>
              <a:t>app</a:t>
            </a:r>
            <a:endParaRPr lang="fi-FI" sz="800" b="0" baseline="0" dirty="0" smtClean="0"/>
          </a:p>
          <a:p>
            <a:pPr marL="171450" indent="-171450">
              <a:spcAft>
                <a:spcPts val="600"/>
              </a:spcAft>
              <a:buFontTx/>
              <a:buChar char="-"/>
            </a:pPr>
            <a:endParaRPr lang="en-US" b="0" dirty="0" smtClean="0"/>
          </a:p>
        </p:txBody>
      </p:sp>
      <p:sp>
        <p:nvSpPr>
          <p:cNvPr id="8" name="Date Placeholder 7"/>
          <p:cNvSpPr>
            <a:spLocks noGrp="1"/>
          </p:cNvSpPr>
          <p:nvPr>
            <p:ph type="dt" idx="10"/>
          </p:nvPr>
        </p:nvSpPr>
        <p:spPr/>
        <p:txBody>
          <a:bodyPr/>
          <a:lstStyle/>
          <a:p>
            <a:fld id="{ACCCF19B-6F96-4F0E-B6F8-2974039984F1}" type="datetime1">
              <a:rPr lang="en-US" smtClean="0">
                <a:solidFill>
                  <a:prstClr val="black"/>
                </a:solidFill>
              </a:rPr>
              <a:pPr/>
              <a:t>4/17/2015</a:t>
            </a:fld>
            <a:endParaRPr lang="en-US" dirty="0">
              <a:solidFill>
                <a:prstClr val="black"/>
              </a:solidFill>
            </a:endParaRPr>
          </a:p>
        </p:txBody>
      </p:sp>
      <p:sp>
        <p:nvSpPr>
          <p:cNvPr id="9" name="Slide Number Placeholder 8"/>
          <p:cNvSpPr>
            <a:spLocks noGrp="1"/>
          </p:cNvSpPr>
          <p:nvPr>
            <p:ph type="sldNum" sz="quarter" idx="11"/>
          </p:nvPr>
        </p:nvSpPr>
        <p:spPr/>
        <p:txBody>
          <a:bodyPr/>
          <a:lstStyle/>
          <a:p>
            <a:fld id="{8B263312-38AA-4E1E-B2B5-0F8F122B24FE}" type="slidenum">
              <a:rPr lang="en-US" smtClean="0">
                <a:solidFill>
                  <a:prstClr val="black"/>
                </a:solidFill>
              </a:rPr>
              <a:pPr/>
              <a:t>14</a:t>
            </a:fld>
            <a:endParaRPr lang="en-US" dirty="0">
              <a:solidFill>
                <a:prstClr val="black"/>
              </a:solidFill>
            </a:endParaRPr>
          </a:p>
        </p:txBody>
      </p:sp>
      <p:sp>
        <p:nvSpPr>
          <p:cNvPr id="11" name="Header Placeholder 10"/>
          <p:cNvSpPr>
            <a:spLocks noGrp="1"/>
          </p:cNvSpPr>
          <p:nvPr>
            <p:ph type="hdr" sz="quarter" idx="13"/>
          </p:nvPr>
        </p:nvSpPr>
        <p:spPr/>
        <p:txBody>
          <a:bodyPr/>
          <a:lstStyle/>
          <a:p>
            <a:r>
              <a:rPr lang="en-US" dirty="0" smtClean="0">
                <a:solidFill>
                  <a:prstClr val="black"/>
                </a:solidFill>
              </a:rPr>
              <a:t>SMSG Readiness</a:t>
            </a:r>
            <a:endParaRPr lang="en-US" dirty="0">
              <a:solidFill>
                <a:prstClr val="black"/>
              </a:solidFill>
            </a:endParaRPr>
          </a:p>
        </p:txBody>
      </p:sp>
      <p:sp>
        <p:nvSpPr>
          <p:cNvPr id="12" name="Footer Placeholder 9"/>
          <p:cNvSpPr>
            <a:spLocks noGrp="1"/>
          </p:cNvSpPr>
          <p:nvPr>
            <p:ph type="ftr" sz="quarter" idx="4"/>
          </p:nvPr>
        </p:nvSpPr>
        <p:spPr>
          <a:xfrm>
            <a:off x="400050" y="8705850"/>
            <a:ext cx="5920740" cy="355964"/>
          </a:xfrm>
        </p:spPr>
        <p:txBody>
          <a:bodyPr/>
          <a:lstStyle/>
          <a:p>
            <a:pPr marL="119063"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a:t>
            </a:r>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2013 </a:t>
            </a: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Microsoft Corporation. All rights reserved. Microsoft, Windows, and other product names are or may be registered trademarks and/or trademarks in the U.S. and/or other countries.</a:t>
            </a:r>
          </a:p>
          <a:p>
            <a:pPr marL="119063"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a:p>
            <a:pPr marL="0" defTabSz="914313"/>
            <a:endParaRPr lang="en-US" sz="400" dirty="0">
              <a:solidFill>
                <a:srgbClr val="000000"/>
              </a:solidFill>
            </a:endParaRPr>
          </a:p>
        </p:txBody>
      </p:sp>
      <p:sp>
        <p:nvSpPr>
          <p:cNvPr id="10" name="Rectangle 9"/>
          <p:cNvSpPr/>
          <p:nvPr/>
        </p:nvSpPr>
        <p:spPr>
          <a:xfrm>
            <a:off x="0" y="786176"/>
            <a:ext cx="3429000" cy="3093154"/>
          </a:xfrm>
          <a:prstGeom prst="rect">
            <a:avLst/>
          </a:prstGeom>
        </p:spPr>
        <p:txBody>
          <a:bodyPr>
            <a:spAutoFit/>
          </a:bodyPr>
          <a:lstStyle/>
          <a:p>
            <a:r>
              <a:rPr lang="en-US" sz="1400" b="1" dirty="0">
                <a:solidFill>
                  <a:prstClr val="black"/>
                </a:solidFill>
              </a:rPr>
              <a:t>Length: </a:t>
            </a:r>
            <a:r>
              <a:rPr lang="en-US" sz="1400" dirty="0">
                <a:solidFill>
                  <a:prstClr val="black"/>
                </a:solidFill>
              </a:rPr>
              <a:t>30 second for this slide</a:t>
            </a:r>
          </a:p>
          <a:p>
            <a:endParaRPr lang="en-US" sz="1400" b="1" dirty="0" smtClean="0">
              <a:solidFill>
                <a:prstClr val="black"/>
              </a:solidFill>
            </a:endParaRPr>
          </a:p>
          <a:p>
            <a:r>
              <a:rPr lang="en-US" sz="1400" b="1" dirty="0" smtClean="0">
                <a:solidFill>
                  <a:prstClr val="black"/>
                </a:solidFill>
              </a:rPr>
              <a:t>Instructor </a:t>
            </a:r>
            <a:r>
              <a:rPr lang="en-US" sz="1400" b="1" dirty="0">
                <a:solidFill>
                  <a:prstClr val="black"/>
                </a:solidFill>
              </a:rPr>
              <a:t>notes</a:t>
            </a:r>
          </a:p>
          <a:p>
            <a:pPr marL="57148" indent="-57148">
              <a:spcAft>
                <a:spcPts val="600"/>
              </a:spcAft>
            </a:pPr>
            <a:r>
              <a:rPr lang="en-US" sz="1400" dirty="0">
                <a:solidFill>
                  <a:prstClr val="black"/>
                </a:solidFill>
              </a:rPr>
              <a:t>The following slides will walk you though the Lync tools that we will use in this class.</a:t>
            </a:r>
          </a:p>
          <a:p>
            <a:pPr marL="57148" indent="-57148">
              <a:spcAft>
                <a:spcPts val="600"/>
              </a:spcAft>
            </a:pPr>
            <a:r>
              <a:rPr lang="en-US" sz="1400" dirty="0" smtClean="0">
                <a:solidFill>
                  <a:prstClr val="black"/>
                </a:solidFill>
              </a:rPr>
              <a:t>You </a:t>
            </a:r>
            <a:r>
              <a:rPr lang="en-US" sz="1400" dirty="0">
                <a:solidFill>
                  <a:prstClr val="black"/>
                </a:solidFill>
              </a:rPr>
              <a:t>will use all of these tools later in the class</a:t>
            </a:r>
          </a:p>
          <a:p>
            <a:r>
              <a:rPr lang="en-US" sz="1400" dirty="0" smtClean="0">
                <a:solidFill>
                  <a:prstClr val="black"/>
                </a:solidFill>
              </a:rPr>
              <a:t>Stress that your students will be able to run much more engaging meetings if they use these tools in their own Lync Meetings.</a:t>
            </a:r>
          </a:p>
          <a:p>
            <a:endParaRPr lang="en-US" sz="1400" dirty="0">
              <a:solidFill>
                <a:prstClr val="black"/>
              </a:solidFill>
            </a:endParaRPr>
          </a:p>
          <a:p>
            <a:r>
              <a:rPr lang="en-US" sz="1400" b="1" dirty="0">
                <a:solidFill>
                  <a:prstClr val="black"/>
                </a:solidFill>
              </a:rPr>
              <a:t>Course Development Notes:</a:t>
            </a:r>
          </a:p>
          <a:p>
            <a:endParaRPr lang="en-US" sz="1400" dirty="0">
              <a:solidFill>
                <a:prstClr val="black"/>
              </a:solidFill>
            </a:endParaRPr>
          </a:p>
        </p:txBody>
      </p:sp>
    </p:spTree>
    <p:extLst>
      <p:ext uri="{BB962C8B-B14F-4D97-AF65-F5344CB8AC3E}">
        <p14:creationId xmlns:p14="http://schemas.microsoft.com/office/powerpoint/2010/main" val="28043003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D51B1278-D92B-4AF3-A9C1-71DD298190CE}" type="datetimeFigureOut">
              <a:rPr lang="en-US" smtClean="0"/>
              <a:t>4/17/2015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16</a:t>
            </a:fld>
            <a:endParaRPr lang="en-US" dirty="0"/>
          </a:p>
        </p:txBody>
      </p:sp>
      <p:sp>
        <p:nvSpPr>
          <p:cNvPr id="6" name="Header Placeholder 5"/>
          <p:cNvSpPr>
            <a:spLocks noGrp="1"/>
          </p:cNvSpPr>
          <p:nvPr>
            <p:ph type="hdr" sz="quarter" idx="12"/>
          </p:nvPr>
        </p:nvSpPr>
        <p:spPr/>
        <p:txBody>
          <a:bodyPr/>
          <a:lstStyle/>
          <a:p>
            <a:r>
              <a:rPr lang="en-US" dirty="0" smtClean="0"/>
              <a:t>Microsoft Office</a:t>
            </a:r>
            <a:endParaRPr lang="en-US" dirty="0"/>
          </a:p>
        </p:txBody>
      </p:sp>
      <p:sp>
        <p:nvSpPr>
          <p:cNvPr id="7" name="Footer Placeholder 6"/>
          <p:cNvSpPr>
            <a:spLocks noGrp="1"/>
          </p:cNvSpPr>
          <p:nvPr>
            <p:ph type="ftr" sz="quarter" idx="13"/>
          </p:nvPr>
        </p:nvSpPr>
        <p:spPr/>
        <p:txBody>
          <a:bodyPr/>
          <a:lstStyle/>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9062028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D51B1278-D92B-4AF3-A9C1-71DD298190CE}" type="datetimeFigureOut">
              <a:rPr lang="en-US" smtClean="0"/>
              <a:t>4/17/2015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17</a:t>
            </a:fld>
            <a:endParaRPr lang="en-US" dirty="0"/>
          </a:p>
        </p:txBody>
      </p:sp>
      <p:sp>
        <p:nvSpPr>
          <p:cNvPr id="6" name="Header Placeholder 5"/>
          <p:cNvSpPr>
            <a:spLocks noGrp="1"/>
          </p:cNvSpPr>
          <p:nvPr>
            <p:ph type="hdr" sz="quarter" idx="12"/>
          </p:nvPr>
        </p:nvSpPr>
        <p:spPr/>
        <p:txBody>
          <a:bodyPr/>
          <a:lstStyle/>
          <a:p>
            <a:r>
              <a:rPr lang="en-US" dirty="0" smtClean="0"/>
              <a:t>Microsoft Office</a:t>
            </a:r>
            <a:endParaRPr lang="en-US" dirty="0"/>
          </a:p>
        </p:txBody>
      </p:sp>
      <p:sp>
        <p:nvSpPr>
          <p:cNvPr id="7" name="Footer Placeholder 6"/>
          <p:cNvSpPr>
            <a:spLocks noGrp="1"/>
          </p:cNvSpPr>
          <p:nvPr>
            <p:ph type="ftr" sz="quarter" idx="13"/>
          </p:nvPr>
        </p:nvSpPr>
        <p:spPr/>
        <p:txBody>
          <a:bodyPr/>
          <a:lstStyle/>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23122467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p:spPr>
        <p:txBody>
          <a:bodyPr anchor="b" anchorCtr="0"/>
          <a:lstStyle>
            <a:lvl1pPr>
              <a:defRPr sz="7200" spc="-150"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pic>
        <p:nvPicPr>
          <p:cNvPr id="6" name="Picture 5"/>
          <p:cNvPicPr>
            <a:picLocks noChangeAspect="1"/>
          </p:cNvPicPr>
          <p:nvPr userDrawn="1"/>
        </p:nvPicPr>
        <p:blipFill>
          <a:blip r:embed="rId2"/>
          <a:stretch>
            <a:fillRect/>
          </a:stretch>
        </p:blipFill>
        <p:spPr>
          <a:xfrm>
            <a:off x="8856324" y="5339575"/>
            <a:ext cx="3234046" cy="1430509"/>
          </a:xfrm>
          <a:prstGeom prst="rect">
            <a:avLst/>
          </a:prstGeom>
        </p:spPr>
      </p:pic>
      <p:sp>
        <p:nvSpPr>
          <p:cNvPr id="3" name="TextBox 2"/>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bg1"/>
                </a:solidFill>
              </a:rPr>
              <a:t>”</a:t>
            </a:r>
            <a:r>
              <a:rPr lang="fi-FI" sz="1600" i="1" spc="-70" dirty="0" err="1" smtClean="0">
                <a:solidFill>
                  <a:schemeClr val="bg1"/>
                </a:solidFill>
              </a:rPr>
              <a:t>Sharing</a:t>
            </a:r>
            <a:r>
              <a:rPr lang="fi-FI" sz="1600" i="1" spc="-70" baseline="0" dirty="0" smtClean="0">
                <a:solidFill>
                  <a:schemeClr val="bg1"/>
                </a:solidFill>
              </a:rPr>
              <a:t> is </a:t>
            </a:r>
            <a:r>
              <a:rPr lang="fi-FI" sz="1600" i="1" spc="-70" baseline="0" dirty="0" err="1" smtClean="0">
                <a:solidFill>
                  <a:schemeClr val="bg1"/>
                </a:solidFill>
              </a:rPr>
              <a:t>caring</a:t>
            </a:r>
            <a:r>
              <a:rPr lang="fi-FI" sz="1600" i="1" spc="-70" dirty="0" smtClean="0">
                <a:solidFill>
                  <a:schemeClr val="bg1"/>
                </a:solidFill>
              </a:rPr>
              <a:t>”</a:t>
            </a:r>
            <a:endParaRPr lang="en-US" sz="1600" i="1" spc="-70" dirty="0" smtClean="0">
              <a:solidFill>
                <a:schemeClr val="bg1"/>
              </a:solidFill>
            </a:endParaRPr>
          </a:p>
        </p:txBody>
      </p:sp>
    </p:spTree>
    <p:extLst>
      <p:ext uri="{BB962C8B-B14F-4D97-AF65-F5344CB8AC3E}">
        <p14:creationId xmlns:p14="http://schemas.microsoft.com/office/powerpoint/2010/main" val="7715949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
                      <a:schemeClr val="bg2"/>
                    </a:gs>
                    <a:gs pos="98000">
                      <a:schemeClr val="bg2"/>
                    </a:gs>
                  </a:gsLst>
                  <a:lin ang="5400000" scaled="0"/>
                </a:gradFill>
                <a:latin typeface="+mj-lt"/>
              </a:defRPr>
            </a:lvl1pPr>
            <a:lvl2pPr marL="0" indent="0">
              <a:buNone/>
              <a:defRPr sz="2000">
                <a:gradFill>
                  <a:gsLst>
                    <a:gs pos="1000">
                      <a:schemeClr val="bg2"/>
                    </a:gs>
                    <a:gs pos="98000">
                      <a:schemeClr val="bg2"/>
                    </a:gs>
                  </a:gsLst>
                  <a:lin ang="5400000" scaled="0"/>
                </a:gradFill>
              </a:defRPr>
            </a:lvl2pPr>
            <a:lvl3pPr marL="233363" indent="0">
              <a:buNone/>
              <a:defRPr sz="2000">
                <a:gradFill>
                  <a:gsLst>
                    <a:gs pos="1000">
                      <a:schemeClr val="bg2"/>
                    </a:gs>
                    <a:gs pos="98000">
                      <a:schemeClr val="bg2"/>
                    </a:gs>
                  </a:gsLst>
                  <a:lin ang="5400000" scaled="0"/>
                </a:gradFill>
              </a:defRPr>
            </a:lvl3pPr>
            <a:lvl4pPr marL="457200" indent="0">
              <a:buNone/>
              <a:defRPr sz="2000">
                <a:gradFill>
                  <a:gsLst>
                    <a:gs pos="1000">
                      <a:schemeClr val="bg2"/>
                    </a:gs>
                    <a:gs pos="98000">
                      <a:schemeClr val="bg2"/>
                    </a:gs>
                  </a:gsLst>
                  <a:lin ang="5400000" scaled="0"/>
                </a:gradFill>
              </a:defRPr>
            </a:lvl4pPr>
            <a:lvl5pPr marL="693738" indent="0">
              <a:buNone/>
              <a:defRPr sz="2000">
                <a:gradFill>
                  <a:gsLst>
                    <a:gs pos="1000">
                      <a:schemeClr val="bg2"/>
                    </a:gs>
                    <a:gs pos="98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
                      <a:schemeClr val="bg2"/>
                    </a:gs>
                    <a:gs pos="98000">
                      <a:schemeClr val="bg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000">
                      <a:schemeClr val="bg2"/>
                    </a:gs>
                    <a:gs pos="98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pic>
        <p:nvPicPr>
          <p:cNvPr id="8" name="Picture 7"/>
          <p:cNvPicPr>
            <a:picLocks noChangeAspect="1"/>
          </p:cNvPicPr>
          <p:nvPr userDrawn="1"/>
        </p:nvPicPr>
        <p:blipFill>
          <a:blip r:embed="rId2"/>
          <a:stretch>
            <a:fillRect/>
          </a:stretch>
        </p:blipFill>
        <p:spPr>
          <a:xfrm>
            <a:off x="9855976" y="5781749"/>
            <a:ext cx="2232030" cy="988335"/>
          </a:xfrm>
          <a:prstGeom prst="rect">
            <a:avLst/>
          </a:prstGeom>
        </p:spPr>
      </p:pic>
      <p:sp>
        <p:nvSpPr>
          <p:cNvPr id="7" name="TextBox 6"/>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tx2"/>
                </a:solidFill>
              </a:rPr>
              <a:t>”</a:t>
            </a:r>
            <a:r>
              <a:rPr lang="fi-FI" sz="1600" i="1" spc="-70" dirty="0" err="1" smtClean="0">
                <a:solidFill>
                  <a:schemeClr val="tx2"/>
                </a:solidFill>
              </a:rPr>
              <a:t>Sharing</a:t>
            </a:r>
            <a:r>
              <a:rPr lang="fi-FI" sz="1600" i="1" spc="-70" baseline="0" dirty="0" smtClean="0">
                <a:solidFill>
                  <a:schemeClr val="tx2"/>
                </a:solidFill>
              </a:rPr>
              <a:t> is </a:t>
            </a:r>
            <a:r>
              <a:rPr lang="fi-FI" sz="1600" i="1" spc="-70" baseline="0" dirty="0" err="1" smtClean="0">
                <a:solidFill>
                  <a:schemeClr val="tx2"/>
                </a:solidFill>
              </a:rPr>
              <a:t>caring</a:t>
            </a:r>
            <a:r>
              <a:rPr lang="fi-FI" sz="1600" i="1" spc="-70" dirty="0" smtClean="0">
                <a:solidFill>
                  <a:schemeClr val="tx2"/>
                </a:solidFill>
              </a:rPr>
              <a:t>”</a:t>
            </a:r>
            <a:endParaRPr lang="en-US" sz="1600" i="1" spc="-70" dirty="0" smtClean="0">
              <a:solidFill>
                <a:schemeClr val="tx2"/>
              </a:solidFill>
            </a:endParaRPr>
          </a:p>
        </p:txBody>
      </p:sp>
    </p:spTree>
    <p:extLst>
      <p:ext uri="{BB962C8B-B14F-4D97-AF65-F5344CB8AC3E}">
        <p14:creationId xmlns:p14="http://schemas.microsoft.com/office/powerpoint/2010/main" val="266684351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2100" indent="-292100">
              <a:spcBef>
                <a:spcPts val="1200"/>
              </a:spcBef>
              <a:buClr>
                <a:schemeClr val="bg2"/>
              </a:buClr>
              <a:buSzPct val="100000"/>
              <a:buFont typeface="Wingdings" pitchFamily="2" charset="2"/>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520700" indent="-228600">
              <a:defRPr sz="2000"/>
            </a:lvl2pPr>
            <a:lvl3pPr marL="685800" indent="-165100">
              <a:tabLst/>
              <a:defRPr sz="2000"/>
            </a:lvl3pPr>
            <a:lvl4pPr marL="863600" indent="-177800">
              <a:defRPr/>
            </a:lvl4pPr>
            <a:lvl5pPr marL="1028700" indent="-16510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7928" y="1447800"/>
            <a:ext cx="5394960" cy="2351413"/>
          </a:xfrm>
        </p:spPr>
        <p:txBody>
          <a:bodyPr>
            <a:spAutoFit/>
          </a:bodyPr>
          <a:lstStyle>
            <a:lvl1pPr marL="339725" indent="-339725">
              <a:spcBef>
                <a:spcPts val="1200"/>
              </a:spcBef>
              <a:buClr>
                <a:schemeClr val="bg2"/>
              </a:buClr>
              <a:buFont typeface="Arial" pitchFamily="34" charset="0"/>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635000" indent="-342900">
              <a:defRPr lang="en-US" sz="2000" kern="1200" spc="0" baseline="0" dirty="0" smtClean="0">
                <a:gradFill>
                  <a:gsLst>
                    <a:gs pos="1250">
                      <a:schemeClr val="bg2"/>
                    </a:gs>
                    <a:gs pos="100000">
                      <a:schemeClr val="bg2"/>
                    </a:gs>
                  </a:gsLst>
                  <a:lin ang="5400000" scaled="0"/>
                </a:gradFill>
                <a:latin typeface="+mn-lt"/>
                <a:ea typeface="+mn-ea"/>
                <a:cs typeface="+mn-cs"/>
              </a:defRPr>
            </a:lvl2pPr>
            <a:lvl3pPr marL="863600" indent="-342900">
              <a:defRPr lang="en-US" sz="2000" kern="1200" spc="0" baseline="0" dirty="0" smtClean="0">
                <a:gradFill>
                  <a:gsLst>
                    <a:gs pos="1250">
                      <a:schemeClr val="bg2"/>
                    </a:gs>
                    <a:gs pos="100000">
                      <a:schemeClr val="bg2"/>
                    </a:gs>
                  </a:gsLst>
                  <a:lin ang="5400000" scaled="0"/>
                </a:gradFill>
                <a:latin typeface="+mn-lt"/>
                <a:ea typeface="+mn-ea"/>
                <a:cs typeface="+mn-cs"/>
              </a:defRPr>
            </a:lvl3pPr>
            <a:lvl4pPr marL="1028700" indent="-342900">
              <a:defRPr lang="en-US" sz="2000" kern="1200" spc="0" baseline="0" dirty="0" smtClean="0">
                <a:gradFill>
                  <a:gsLst>
                    <a:gs pos="1250">
                      <a:schemeClr val="bg2"/>
                    </a:gs>
                    <a:gs pos="100000">
                      <a:schemeClr val="bg2"/>
                    </a:gs>
                  </a:gsLst>
                  <a:lin ang="5400000" scaled="0"/>
                </a:gradFill>
                <a:latin typeface="+mn-lt"/>
                <a:ea typeface="+mn-ea"/>
                <a:cs typeface="+mn-cs"/>
              </a:defRPr>
            </a:lvl4pPr>
            <a:lvl5pPr marL="1206500" indent="-342900">
              <a:defRPr lang="en-US" sz="2000" kern="1200" spc="0" baseline="0" dirty="0">
                <a:gradFill>
                  <a:gsLst>
                    <a:gs pos="1250">
                      <a:schemeClr val="bg2"/>
                    </a:gs>
                    <a:gs pos="100000">
                      <a:schemeClr val="bg2"/>
                    </a:gs>
                  </a:gsLst>
                  <a:lin ang="5400000" scaled="0"/>
                </a:gradFill>
                <a:latin typeface="+mn-lt"/>
                <a:ea typeface="+mn-ea"/>
                <a:cs typeface="+mn-cs"/>
              </a:defRPr>
            </a:lvl5pPr>
          </a:lstStyle>
          <a:p>
            <a:pPr marL="292100" marR="0" lvl="0"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Click to edit Master text styles</a:t>
            </a:r>
          </a:p>
          <a:p>
            <a:pPr marL="292100" marR="0" lvl="1"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Second level</a:t>
            </a:r>
          </a:p>
          <a:p>
            <a:pPr marL="292100" marR="0" lvl="2"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Third level</a:t>
            </a:r>
          </a:p>
          <a:p>
            <a:pPr marL="292100" marR="0" lvl="3"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Fourth level</a:t>
            </a:r>
          </a:p>
          <a:p>
            <a:pPr marL="292100" marR="0" lvl="4"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Fifth level</a:t>
            </a:r>
            <a:endParaRPr lang="en-US" dirty="0"/>
          </a:p>
        </p:txBody>
      </p:sp>
      <p:pic>
        <p:nvPicPr>
          <p:cNvPr id="6" name="Picture 5"/>
          <p:cNvPicPr>
            <a:picLocks noChangeAspect="1"/>
          </p:cNvPicPr>
          <p:nvPr userDrawn="1"/>
        </p:nvPicPr>
        <p:blipFill>
          <a:blip r:embed="rId2"/>
          <a:stretch>
            <a:fillRect/>
          </a:stretch>
        </p:blipFill>
        <p:spPr>
          <a:xfrm>
            <a:off x="9855976" y="5781749"/>
            <a:ext cx="2232030" cy="988335"/>
          </a:xfrm>
          <a:prstGeom prst="rect">
            <a:avLst/>
          </a:prstGeom>
        </p:spPr>
      </p:pic>
      <p:sp>
        <p:nvSpPr>
          <p:cNvPr id="8" name="TextBox 7"/>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tx2"/>
                </a:solidFill>
              </a:rPr>
              <a:t>”</a:t>
            </a:r>
            <a:r>
              <a:rPr lang="fi-FI" sz="1600" i="1" spc="-70" dirty="0" err="1" smtClean="0">
                <a:solidFill>
                  <a:schemeClr val="tx2"/>
                </a:solidFill>
              </a:rPr>
              <a:t>Sharing</a:t>
            </a:r>
            <a:r>
              <a:rPr lang="fi-FI" sz="1600" i="1" spc="-70" baseline="0" dirty="0" smtClean="0">
                <a:solidFill>
                  <a:schemeClr val="tx2"/>
                </a:solidFill>
              </a:rPr>
              <a:t> is </a:t>
            </a:r>
            <a:r>
              <a:rPr lang="fi-FI" sz="1600" i="1" spc="-70" baseline="0" dirty="0" err="1" smtClean="0">
                <a:solidFill>
                  <a:schemeClr val="tx2"/>
                </a:solidFill>
              </a:rPr>
              <a:t>caring</a:t>
            </a:r>
            <a:r>
              <a:rPr lang="fi-FI" sz="1600" i="1" spc="-70" dirty="0" smtClean="0">
                <a:solidFill>
                  <a:schemeClr val="tx2"/>
                </a:solidFill>
              </a:rPr>
              <a:t>”</a:t>
            </a:r>
            <a:endParaRPr lang="en-US" sz="1600" i="1" spc="-70" dirty="0" smtClean="0">
              <a:solidFill>
                <a:schemeClr val="tx2"/>
              </a:solidFill>
            </a:endParaRPr>
          </a:p>
        </p:txBody>
      </p:sp>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0"/>
            <a:ext cx="5433533" cy="1661993"/>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pic>
        <p:nvPicPr>
          <p:cNvPr id="7" name="Picture 6"/>
          <p:cNvPicPr>
            <a:picLocks noChangeAspect="1"/>
          </p:cNvPicPr>
          <p:nvPr userDrawn="1"/>
        </p:nvPicPr>
        <p:blipFill>
          <a:blip r:embed="rId2"/>
          <a:stretch>
            <a:fillRect/>
          </a:stretch>
        </p:blipFill>
        <p:spPr>
          <a:xfrm>
            <a:off x="9855976" y="5781749"/>
            <a:ext cx="2232030" cy="988335"/>
          </a:xfrm>
          <a:prstGeom prst="rect">
            <a:avLst/>
          </a:prstGeom>
        </p:spPr>
      </p:pic>
      <p:sp>
        <p:nvSpPr>
          <p:cNvPr id="8" name="TextBox 7"/>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tx2"/>
                </a:solidFill>
              </a:rPr>
              <a:t>”</a:t>
            </a:r>
            <a:r>
              <a:rPr lang="fi-FI" sz="1600" i="1" spc="-70" dirty="0" err="1" smtClean="0">
                <a:solidFill>
                  <a:schemeClr val="tx2"/>
                </a:solidFill>
              </a:rPr>
              <a:t>Sharing</a:t>
            </a:r>
            <a:r>
              <a:rPr lang="fi-FI" sz="1600" i="1" spc="-70" baseline="0" dirty="0" smtClean="0">
                <a:solidFill>
                  <a:schemeClr val="tx2"/>
                </a:solidFill>
              </a:rPr>
              <a:t> is </a:t>
            </a:r>
            <a:r>
              <a:rPr lang="fi-FI" sz="1600" i="1" spc="-70" baseline="0" dirty="0" err="1" smtClean="0">
                <a:solidFill>
                  <a:schemeClr val="tx2"/>
                </a:solidFill>
              </a:rPr>
              <a:t>caring</a:t>
            </a:r>
            <a:r>
              <a:rPr lang="fi-FI" sz="1600" i="1" spc="-70" dirty="0" smtClean="0">
                <a:solidFill>
                  <a:schemeClr val="tx2"/>
                </a:solidFill>
              </a:rPr>
              <a:t>”</a:t>
            </a:r>
            <a:endParaRPr lang="en-US" sz="1600" i="1" spc="-70" dirty="0" smtClean="0">
              <a:solidFill>
                <a:schemeClr val="tx2"/>
              </a:solidFill>
            </a:endParaRPr>
          </a:p>
        </p:txBody>
      </p:sp>
    </p:spTree>
    <p:extLst>
      <p:ext uri="{BB962C8B-B14F-4D97-AF65-F5344CB8AC3E}">
        <p14:creationId xmlns:p14="http://schemas.microsoft.com/office/powerpoint/2010/main" val="967211698"/>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9855976" y="5781749"/>
            <a:ext cx="2232030" cy="988335"/>
          </a:xfrm>
          <a:prstGeom prst="rect">
            <a:avLst/>
          </a:prstGeom>
        </p:spPr>
      </p:pic>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7" name="TextBox 6"/>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tx2"/>
                </a:solidFill>
              </a:rPr>
              <a:t>”</a:t>
            </a:r>
            <a:r>
              <a:rPr lang="fi-FI" sz="1600" i="1" spc="-70" dirty="0" err="1" smtClean="0">
                <a:solidFill>
                  <a:schemeClr val="tx2"/>
                </a:solidFill>
              </a:rPr>
              <a:t>Sharing</a:t>
            </a:r>
            <a:r>
              <a:rPr lang="fi-FI" sz="1600" i="1" spc="-70" baseline="0" dirty="0" smtClean="0">
                <a:solidFill>
                  <a:schemeClr val="tx2"/>
                </a:solidFill>
              </a:rPr>
              <a:t> is </a:t>
            </a:r>
            <a:r>
              <a:rPr lang="fi-FI" sz="1600" i="1" spc="-70" baseline="0" dirty="0" err="1" smtClean="0">
                <a:solidFill>
                  <a:schemeClr val="tx2"/>
                </a:solidFill>
              </a:rPr>
              <a:t>caring</a:t>
            </a:r>
            <a:r>
              <a:rPr lang="fi-FI" sz="1600" i="1" spc="-70" dirty="0" smtClean="0">
                <a:solidFill>
                  <a:schemeClr val="tx2"/>
                </a:solidFill>
              </a:rPr>
              <a:t>”</a:t>
            </a:r>
            <a:endParaRPr lang="en-US" sz="1600" i="1" spc="-70" dirty="0" smtClean="0">
              <a:solidFill>
                <a:schemeClr val="tx2"/>
              </a:solidFill>
            </a:endParaRPr>
          </a:p>
        </p:txBody>
      </p:sp>
    </p:spTree>
    <p:extLst>
      <p:ext uri="{BB962C8B-B14F-4D97-AF65-F5344CB8AC3E}">
        <p14:creationId xmlns:p14="http://schemas.microsoft.com/office/powerpoint/2010/main" val="3857246188"/>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6" name="Picture 5"/>
          <p:cNvPicPr>
            <a:picLocks noChangeAspect="1"/>
          </p:cNvPicPr>
          <p:nvPr userDrawn="1"/>
        </p:nvPicPr>
        <p:blipFill>
          <a:blip r:embed="rId2"/>
          <a:stretch>
            <a:fillRect/>
          </a:stretch>
        </p:blipFill>
        <p:spPr>
          <a:xfrm>
            <a:off x="9855976" y="5781749"/>
            <a:ext cx="2232030" cy="988335"/>
          </a:xfrm>
          <a:prstGeom prst="rect">
            <a:avLst/>
          </a:prstGeom>
        </p:spPr>
      </p:pic>
      <p:sp>
        <p:nvSpPr>
          <p:cNvPr id="7" name="TextBox 6"/>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tx2"/>
                </a:solidFill>
              </a:rPr>
              <a:t>”</a:t>
            </a:r>
            <a:r>
              <a:rPr lang="fi-FI" sz="1600" i="1" spc="-70" dirty="0" err="1" smtClean="0">
                <a:solidFill>
                  <a:schemeClr val="tx2"/>
                </a:solidFill>
              </a:rPr>
              <a:t>Sharing</a:t>
            </a:r>
            <a:r>
              <a:rPr lang="fi-FI" sz="1600" i="1" spc="-70" baseline="0" dirty="0" smtClean="0">
                <a:solidFill>
                  <a:schemeClr val="tx2"/>
                </a:solidFill>
              </a:rPr>
              <a:t> is </a:t>
            </a:r>
            <a:r>
              <a:rPr lang="fi-FI" sz="1600" i="1" spc="-70" baseline="0" dirty="0" err="1" smtClean="0">
                <a:solidFill>
                  <a:schemeClr val="tx2"/>
                </a:solidFill>
              </a:rPr>
              <a:t>caring</a:t>
            </a:r>
            <a:r>
              <a:rPr lang="fi-FI" sz="1600" i="1" spc="-70" dirty="0" smtClean="0">
                <a:solidFill>
                  <a:schemeClr val="tx2"/>
                </a:solidFill>
              </a:rPr>
              <a:t>”</a:t>
            </a:r>
            <a:endParaRPr lang="en-US" sz="1600" i="1" spc="-70" dirty="0" smtClean="0">
              <a:solidFill>
                <a:schemeClr val="tx2"/>
              </a:solidFill>
            </a:endParaRPr>
          </a:p>
        </p:txBody>
      </p:sp>
    </p:spTree>
    <p:extLst>
      <p:ext uri="{BB962C8B-B14F-4D97-AF65-F5344CB8AC3E}">
        <p14:creationId xmlns:p14="http://schemas.microsoft.com/office/powerpoint/2010/main" val="1323755958"/>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5"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0"/>
            <a:ext cx="5232401"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pic>
        <p:nvPicPr>
          <p:cNvPr id="8" name="Picture 7"/>
          <p:cNvPicPr>
            <a:picLocks noChangeAspect="1"/>
          </p:cNvPicPr>
          <p:nvPr userDrawn="1"/>
        </p:nvPicPr>
        <p:blipFill>
          <a:blip r:embed="rId2"/>
          <a:stretch>
            <a:fillRect/>
          </a:stretch>
        </p:blipFill>
        <p:spPr>
          <a:xfrm>
            <a:off x="9855976" y="5781749"/>
            <a:ext cx="2232030" cy="988335"/>
          </a:xfrm>
          <a:prstGeom prst="rect">
            <a:avLst/>
          </a:prstGeom>
        </p:spPr>
      </p:pic>
      <p:sp>
        <p:nvSpPr>
          <p:cNvPr id="7" name="TextBox 6"/>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bg1"/>
                </a:solidFill>
              </a:rPr>
              <a:t>”</a:t>
            </a:r>
            <a:r>
              <a:rPr lang="fi-FI" sz="1600" i="1" spc="-70" dirty="0" err="1" smtClean="0">
                <a:solidFill>
                  <a:schemeClr val="bg1"/>
                </a:solidFill>
              </a:rPr>
              <a:t>Sharing</a:t>
            </a:r>
            <a:r>
              <a:rPr lang="fi-FI" sz="1600" i="1" spc="-70" baseline="0" dirty="0" smtClean="0">
                <a:solidFill>
                  <a:schemeClr val="bg1"/>
                </a:solidFill>
              </a:rPr>
              <a:t> is </a:t>
            </a:r>
            <a:r>
              <a:rPr lang="fi-FI" sz="1600" i="1" spc="-70" baseline="0" dirty="0" err="1" smtClean="0">
                <a:solidFill>
                  <a:schemeClr val="bg1"/>
                </a:solidFill>
              </a:rPr>
              <a:t>caring</a:t>
            </a:r>
            <a:r>
              <a:rPr lang="fi-FI" sz="1600" i="1" spc="-70" dirty="0" smtClean="0">
                <a:solidFill>
                  <a:schemeClr val="bg1"/>
                </a:solidFill>
              </a:rPr>
              <a:t>”</a:t>
            </a:r>
            <a:endParaRPr lang="en-US" sz="1600" i="1" spc="-70" dirty="0" smtClean="0">
              <a:solidFill>
                <a:schemeClr val="bg1"/>
              </a:solidFill>
            </a:endParaRPr>
          </a:p>
        </p:txBody>
      </p:sp>
    </p:spTree>
    <p:extLst>
      <p:ext uri="{BB962C8B-B14F-4D97-AF65-F5344CB8AC3E}">
        <p14:creationId xmlns:p14="http://schemas.microsoft.com/office/powerpoint/2010/main" val="1235027995"/>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5"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0"/>
            <a:ext cx="5232401"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pic>
        <p:nvPicPr>
          <p:cNvPr id="8" name="Picture 7"/>
          <p:cNvPicPr>
            <a:picLocks noChangeAspect="1"/>
          </p:cNvPicPr>
          <p:nvPr userDrawn="1"/>
        </p:nvPicPr>
        <p:blipFill>
          <a:blip r:embed="rId2"/>
          <a:stretch>
            <a:fillRect/>
          </a:stretch>
        </p:blipFill>
        <p:spPr>
          <a:xfrm>
            <a:off x="9855976" y="5781749"/>
            <a:ext cx="2232030" cy="988335"/>
          </a:xfrm>
          <a:prstGeom prst="rect">
            <a:avLst/>
          </a:prstGeom>
        </p:spPr>
      </p:pic>
      <p:sp>
        <p:nvSpPr>
          <p:cNvPr id="7" name="TextBox 6"/>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bg1"/>
                </a:solidFill>
              </a:rPr>
              <a:t>”</a:t>
            </a:r>
            <a:r>
              <a:rPr lang="fi-FI" sz="1600" i="1" spc="-70" dirty="0" err="1" smtClean="0">
                <a:solidFill>
                  <a:schemeClr val="bg1"/>
                </a:solidFill>
              </a:rPr>
              <a:t>Sharing</a:t>
            </a:r>
            <a:r>
              <a:rPr lang="fi-FI" sz="1600" i="1" spc="-70" baseline="0" dirty="0" smtClean="0">
                <a:solidFill>
                  <a:schemeClr val="bg1"/>
                </a:solidFill>
              </a:rPr>
              <a:t> is </a:t>
            </a:r>
            <a:r>
              <a:rPr lang="fi-FI" sz="1600" i="1" spc="-70" baseline="0" dirty="0" err="1" smtClean="0">
                <a:solidFill>
                  <a:schemeClr val="bg1"/>
                </a:solidFill>
              </a:rPr>
              <a:t>caring</a:t>
            </a:r>
            <a:r>
              <a:rPr lang="fi-FI" sz="1600" i="1" spc="-70" dirty="0" smtClean="0">
                <a:solidFill>
                  <a:schemeClr val="bg1"/>
                </a:solidFill>
              </a:rPr>
              <a:t>”</a:t>
            </a:r>
            <a:endParaRPr lang="en-US" sz="1600" i="1" spc="-70" dirty="0" smtClean="0">
              <a:solidFill>
                <a:schemeClr val="bg1"/>
              </a:solidFill>
            </a:endParaRPr>
          </a:p>
        </p:txBody>
      </p:sp>
    </p:spTree>
    <p:extLst>
      <p:ext uri="{BB962C8B-B14F-4D97-AF65-F5344CB8AC3E}">
        <p14:creationId xmlns:p14="http://schemas.microsoft.com/office/powerpoint/2010/main" val="110148630"/>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5"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0"/>
            <a:ext cx="5232401"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pic>
        <p:nvPicPr>
          <p:cNvPr id="7" name="Picture 6"/>
          <p:cNvPicPr>
            <a:picLocks noChangeAspect="1"/>
          </p:cNvPicPr>
          <p:nvPr userDrawn="1"/>
        </p:nvPicPr>
        <p:blipFill>
          <a:blip r:embed="rId2"/>
          <a:stretch>
            <a:fillRect/>
          </a:stretch>
        </p:blipFill>
        <p:spPr>
          <a:xfrm>
            <a:off x="9855976" y="5781749"/>
            <a:ext cx="2232030" cy="988335"/>
          </a:xfrm>
          <a:prstGeom prst="rect">
            <a:avLst/>
          </a:prstGeom>
        </p:spPr>
      </p:pic>
      <p:sp>
        <p:nvSpPr>
          <p:cNvPr id="8" name="TextBox 7"/>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bg1"/>
                </a:solidFill>
              </a:rPr>
              <a:t>”</a:t>
            </a:r>
            <a:r>
              <a:rPr lang="fi-FI" sz="1600" i="1" spc="-70" dirty="0" err="1" smtClean="0">
                <a:solidFill>
                  <a:schemeClr val="bg1"/>
                </a:solidFill>
              </a:rPr>
              <a:t>Sharing</a:t>
            </a:r>
            <a:r>
              <a:rPr lang="fi-FI" sz="1600" i="1" spc="-70" baseline="0" dirty="0" smtClean="0">
                <a:solidFill>
                  <a:schemeClr val="bg1"/>
                </a:solidFill>
              </a:rPr>
              <a:t> is </a:t>
            </a:r>
            <a:r>
              <a:rPr lang="fi-FI" sz="1600" i="1" spc="-70" baseline="0" dirty="0" err="1" smtClean="0">
                <a:solidFill>
                  <a:schemeClr val="bg1"/>
                </a:solidFill>
              </a:rPr>
              <a:t>caring</a:t>
            </a:r>
            <a:r>
              <a:rPr lang="fi-FI" sz="1600" i="1" spc="-70" dirty="0" smtClean="0">
                <a:solidFill>
                  <a:schemeClr val="bg1"/>
                </a:solidFill>
              </a:rPr>
              <a:t>”</a:t>
            </a:r>
            <a:endParaRPr lang="en-US" sz="1600" i="1" spc="-70" dirty="0" smtClean="0">
              <a:solidFill>
                <a:schemeClr val="bg1"/>
              </a:solidFill>
            </a:endParaRPr>
          </a:p>
        </p:txBody>
      </p:sp>
    </p:spTree>
    <p:extLst>
      <p:ext uri="{BB962C8B-B14F-4D97-AF65-F5344CB8AC3E}">
        <p14:creationId xmlns:p14="http://schemas.microsoft.com/office/powerpoint/2010/main" val="1955354943"/>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sp>
        <p:nvSpPr>
          <p:cNvPr id="7" name="Rectangle 6"/>
          <p:cNvSpPr/>
          <p:nvPr userDrawn="1"/>
        </p:nvSpPr>
        <p:spPr bwMode="white">
          <a:xfrm>
            <a:off x="0"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pic>
        <p:nvPicPr>
          <p:cNvPr id="8" name="Picture 7"/>
          <p:cNvPicPr>
            <a:picLocks noChangeAspect="1"/>
          </p:cNvPicPr>
          <p:nvPr userDrawn="1"/>
        </p:nvPicPr>
        <p:blipFill>
          <a:blip r:embed="rId2"/>
          <a:stretch>
            <a:fillRect/>
          </a:stretch>
        </p:blipFill>
        <p:spPr>
          <a:xfrm>
            <a:off x="9855976" y="5781749"/>
            <a:ext cx="2232030" cy="988335"/>
          </a:xfrm>
          <a:prstGeom prst="rect">
            <a:avLst/>
          </a:prstGeom>
        </p:spPr>
      </p:pic>
      <p:sp>
        <p:nvSpPr>
          <p:cNvPr id="10" name="TextBox 9"/>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bg1"/>
                </a:solidFill>
              </a:rPr>
              <a:t>”</a:t>
            </a:r>
            <a:r>
              <a:rPr lang="fi-FI" sz="1600" i="1" spc="-70" dirty="0" err="1" smtClean="0">
                <a:solidFill>
                  <a:schemeClr val="bg1"/>
                </a:solidFill>
              </a:rPr>
              <a:t>Sharing</a:t>
            </a:r>
            <a:r>
              <a:rPr lang="fi-FI" sz="1600" i="1" spc="-70" baseline="0" dirty="0" smtClean="0">
                <a:solidFill>
                  <a:schemeClr val="bg1"/>
                </a:solidFill>
              </a:rPr>
              <a:t> is </a:t>
            </a:r>
            <a:r>
              <a:rPr lang="fi-FI" sz="1600" i="1" spc="-70" baseline="0" dirty="0" err="1" smtClean="0">
                <a:solidFill>
                  <a:schemeClr val="bg1"/>
                </a:solidFill>
              </a:rPr>
              <a:t>caring</a:t>
            </a:r>
            <a:r>
              <a:rPr lang="fi-FI" sz="1600" i="1" spc="-70" dirty="0" smtClean="0">
                <a:solidFill>
                  <a:schemeClr val="bg1"/>
                </a:solidFill>
              </a:rPr>
              <a:t>”</a:t>
            </a:r>
            <a:endParaRPr lang="en-US" sz="1600" i="1" spc="-70" dirty="0" smtClean="0">
              <a:solidFill>
                <a:schemeClr val="bg1"/>
              </a:solidFill>
            </a:endParaRPr>
          </a:p>
        </p:txBody>
      </p:sp>
    </p:spTree>
    <p:extLst>
      <p:ext uri="{BB962C8B-B14F-4D97-AF65-F5344CB8AC3E}">
        <p14:creationId xmlns:p14="http://schemas.microsoft.com/office/powerpoint/2010/main" val="2692672228"/>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0"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pic>
        <p:nvPicPr>
          <p:cNvPr id="6" name="Picture 5"/>
          <p:cNvPicPr>
            <a:picLocks noChangeAspect="1"/>
          </p:cNvPicPr>
          <p:nvPr userDrawn="1"/>
        </p:nvPicPr>
        <p:blipFill>
          <a:blip r:embed="rId2"/>
          <a:stretch>
            <a:fillRect/>
          </a:stretch>
        </p:blipFill>
        <p:spPr>
          <a:xfrm>
            <a:off x="9855976" y="5781749"/>
            <a:ext cx="2232030" cy="988335"/>
          </a:xfrm>
          <a:prstGeom prst="rect">
            <a:avLst/>
          </a:prstGeom>
        </p:spPr>
      </p:pic>
      <p:sp>
        <p:nvSpPr>
          <p:cNvPr id="8" name="TextBox 7"/>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bg1"/>
                </a:solidFill>
              </a:rPr>
              <a:t>”</a:t>
            </a:r>
            <a:r>
              <a:rPr lang="fi-FI" sz="1600" i="1" spc="-70" dirty="0" err="1" smtClean="0">
                <a:solidFill>
                  <a:schemeClr val="bg1"/>
                </a:solidFill>
              </a:rPr>
              <a:t>Sharing</a:t>
            </a:r>
            <a:r>
              <a:rPr lang="fi-FI" sz="1600" i="1" spc="-70" baseline="0" dirty="0" smtClean="0">
                <a:solidFill>
                  <a:schemeClr val="bg1"/>
                </a:solidFill>
              </a:rPr>
              <a:t> is </a:t>
            </a:r>
            <a:r>
              <a:rPr lang="fi-FI" sz="1600" i="1" spc="-70" baseline="0" dirty="0" err="1" smtClean="0">
                <a:solidFill>
                  <a:schemeClr val="bg1"/>
                </a:solidFill>
              </a:rPr>
              <a:t>caring</a:t>
            </a:r>
            <a:r>
              <a:rPr lang="fi-FI" sz="1600" i="1" spc="-70" dirty="0" smtClean="0">
                <a:solidFill>
                  <a:schemeClr val="bg1"/>
                </a:solidFill>
              </a:rPr>
              <a:t>”</a:t>
            </a:r>
            <a:endParaRPr lang="en-US" sz="1600" i="1" spc="-70" dirty="0" smtClean="0">
              <a:solidFill>
                <a:schemeClr val="bg1"/>
              </a:solidFill>
            </a:endParaRPr>
          </a:p>
        </p:txBody>
      </p:sp>
    </p:spTree>
    <p:extLst>
      <p:ext uri="{BB962C8B-B14F-4D97-AF65-F5344CB8AC3E}">
        <p14:creationId xmlns:p14="http://schemas.microsoft.com/office/powerpoint/2010/main" val="1493925779"/>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Alternative">
    <p:bg>
      <p:bgPr>
        <a:solidFill>
          <a:schemeClr val="bg1"/>
        </a:soli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t="18048" r="2623"/>
          <a:stretch/>
        </p:blipFill>
        <p:spPr>
          <a:xfrm>
            <a:off x="16512" y="-12701"/>
            <a:ext cx="12256428" cy="6871393"/>
          </a:xfrm>
          <a:prstGeom prst="rect">
            <a:avLst/>
          </a:prstGeom>
        </p:spPr>
      </p:pic>
      <p:sp>
        <p:nvSpPr>
          <p:cNvPr id="9" name="Rectangle 1"/>
          <p:cNvSpPr/>
          <p:nvPr userDrawn="1"/>
        </p:nvSpPr>
        <p:spPr bwMode="auto">
          <a:xfrm flipH="1">
            <a:off x="0" y="-16042"/>
            <a:ext cx="12272940" cy="6858000"/>
          </a:xfrm>
          <a:prstGeom prst="rect">
            <a:avLst/>
          </a:prstGeom>
          <a:gradFill>
            <a:gsLst>
              <a:gs pos="40000">
                <a:srgbClr val="000000">
                  <a:alpha val="0"/>
                </a:srgbClr>
              </a:gs>
              <a:gs pos="100000">
                <a:srgbClr val="000000">
                  <a:alpha val="53000"/>
                </a:srgbClr>
              </a:gs>
            </a:gsLst>
            <a:lin ang="2400000" scaled="0"/>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384" tIns="45692" rIns="91384" bIns="45692" numCol="1" rtlCol="0" anchor="ctr" anchorCtr="0" compatLnSpc="1">
            <a:prstTxWarp prst="textNoShape">
              <a:avLst/>
            </a:prstTxWarp>
          </a:bodyPr>
          <a:lstStyle/>
          <a:p>
            <a:pPr algn="ctr" defTabSz="913513" fontAlgn="base">
              <a:spcBef>
                <a:spcPct val="0"/>
              </a:spcBef>
              <a:spcAft>
                <a:spcPct val="0"/>
              </a:spcAft>
            </a:pPr>
            <a:endParaRPr lang="en-US" sz="2298" dirty="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a:xfrm>
            <a:off x="493713" y="3922721"/>
            <a:ext cx="8822964" cy="1254354"/>
          </a:xfrm>
          <a:solidFill>
            <a:schemeClr val="tx2">
              <a:alpha val="8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8000" tIns="45720" rIns="45720" bIns="72000" numCol="1" spcCol="0" rtlCol="0" fromWordArt="0" anchor="ctr" anchorCtr="0" forceAA="0" compatLnSpc="1">
            <a:prstTxWarp prst="textNoShape">
              <a:avLst/>
            </a:prstTxWarp>
            <a:noAutofit/>
          </a:bodyPr>
          <a:lstStyle>
            <a:lvl1pPr>
              <a:defRPr lang="en-US" sz="4000" dirty="0">
                <a:solidFill>
                  <a:srgbClr val="FFFFFF"/>
                </a:solidFill>
                <a:latin typeface="Segoe UI Light"/>
                <a:cs typeface="+mn-cs"/>
              </a:defRPr>
            </a:lvl1pPr>
          </a:lstStyle>
          <a:p>
            <a:pPr marL="0" lvl="0"/>
            <a:r>
              <a:rPr lang="en-US" dirty="0" smtClean="0"/>
              <a:t>Click to edit title style</a:t>
            </a:r>
            <a:endParaRPr lang="en-US" dirty="0"/>
          </a:p>
        </p:txBody>
      </p:sp>
      <p:sp>
        <p:nvSpPr>
          <p:cNvPr id="5" name="Text Placeholder 4"/>
          <p:cNvSpPr>
            <a:spLocks noGrp="1"/>
          </p:cNvSpPr>
          <p:nvPr>
            <p:ph type="body" sz="quarter" idx="12"/>
          </p:nvPr>
        </p:nvSpPr>
        <p:spPr>
          <a:xfrm>
            <a:off x="493713" y="5307324"/>
            <a:ext cx="4212197" cy="498598"/>
          </a:xfrm>
        </p:spPr>
        <p:txBody>
          <a:bodyPr>
            <a:noAutofit/>
          </a:bodyPr>
          <a:lstStyle>
            <a:lvl1pPr marL="0" indent="0">
              <a:spcBef>
                <a:spcPts val="0"/>
              </a:spcBef>
              <a:buNone/>
              <a:defRPr sz="2800" spc="-70" baseline="0">
                <a:gradFill>
                  <a:gsLst>
                    <a:gs pos="0">
                      <a:schemeClr val="bg1"/>
                    </a:gs>
                    <a:gs pos="100000">
                      <a:schemeClr val="bg1"/>
                    </a:gs>
                  </a:gsLst>
                  <a:lin ang="5400000" scaled="0"/>
                </a:gradFill>
                <a:latin typeface="+mj-lt"/>
              </a:defRPr>
            </a:lvl1pPr>
          </a:lstStyle>
          <a:p>
            <a:endParaRPr lang="en-US" sz="2400" spc="-70" dirty="0" smtClean="0">
              <a:solidFill>
                <a:schemeClr val="bg1"/>
              </a:solidFill>
              <a:latin typeface="+mj-lt"/>
            </a:endParaRPr>
          </a:p>
        </p:txBody>
      </p:sp>
      <p:pic>
        <p:nvPicPr>
          <p:cNvPr id="7" name="Picture 6"/>
          <p:cNvPicPr>
            <a:picLocks noChangeAspect="1"/>
          </p:cNvPicPr>
          <p:nvPr userDrawn="1"/>
        </p:nvPicPr>
        <p:blipFill>
          <a:blip r:embed="rId3"/>
          <a:stretch>
            <a:fillRect/>
          </a:stretch>
        </p:blipFill>
        <p:spPr>
          <a:xfrm>
            <a:off x="8856324" y="5339575"/>
            <a:ext cx="3234046" cy="1430509"/>
          </a:xfrm>
          <a:prstGeom prst="rect">
            <a:avLst/>
          </a:prstGeom>
        </p:spPr>
      </p:pic>
      <p:sp>
        <p:nvSpPr>
          <p:cNvPr id="10" name="TextBox 9"/>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bg1"/>
                </a:solidFill>
              </a:rPr>
              <a:t>”</a:t>
            </a:r>
            <a:r>
              <a:rPr lang="fi-FI" sz="1600" i="1" spc="-70" dirty="0" err="1" smtClean="0">
                <a:solidFill>
                  <a:schemeClr val="bg1"/>
                </a:solidFill>
              </a:rPr>
              <a:t>Sharing</a:t>
            </a:r>
            <a:r>
              <a:rPr lang="fi-FI" sz="1600" i="1" spc="-70" baseline="0" dirty="0" smtClean="0">
                <a:solidFill>
                  <a:schemeClr val="bg1"/>
                </a:solidFill>
              </a:rPr>
              <a:t> is </a:t>
            </a:r>
            <a:r>
              <a:rPr lang="fi-FI" sz="1600" i="1" spc="-70" baseline="0" dirty="0" err="1" smtClean="0">
                <a:solidFill>
                  <a:schemeClr val="bg1"/>
                </a:solidFill>
              </a:rPr>
              <a:t>caring</a:t>
            </a:r>
            <a:r>
              <a:rPr lang="fi-FI" sz="1600" i="1" spc="-70" dirty="0" smtClean="0">
                <a:solidFill>
                  <a:schemeClr val="bg1"/>
                </a:solidFill>
              </a:rPr>
              <a:t>”</a:t>
            </a:r>
            <a:endParaRPr lang="en-US" sz="1600" i="1" spc="-70" dirty="0" smtClean="0">
              <a:solidFill>
                <a:schemeClr val="bg1"/>
              </a:solidFill>
            </a:endParaRPr>
          </a:p>
        </p:txBody>
      </p:sp>
    </p:spTree>
    <p:extLst>
      <p:ext uri="{BB962C8B-B14F-4D97-AF65-F5344CB8AC3E}">
        <p14:creationId xmlns:p14="http://schemas.microsoft.com/office/powerpoint/2010/main" val="101048825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0"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pic>
        <p:nvPicPr>
          <p:cNvPr id="8" name="Picture 7"/>
          <p:cNvPicPr>
            <a:picLocks noChangeAspect="1"/>
          </p:cNvPicPr>
          <p:nvPr userDrawn="1"/>
        </p:nvPicPr>
        <p:blipFill>
          <a:blip r:embed="rId2"/>
          <a:stretch>
            <a:fillRect/>
          </a:stretch>
        </p:blipFill>
        <p:spPr>
          <a:xfrm>
            <a:off x="9855976" y="5781749"/>
            <a:ext cx="2232030" cy="988335"/>
          </a:xfrm>
          <a:prstGeom prst="rect">
            <a:avLst/>
          </a:prstGeom>
        </p:spPr>
      </p:pic>
      <p:sp>
        <p:nvSpPr>
          <p:cNvPr id="6" name="TextBox 5"/>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bg1"/>
                </a:solidFill>
              </a:rPr>
              <a:t>”</a:t>
            </a:r>
            <a:r>
              <a:rPr lang="fi-FI" sz="1600" i="1" spc="-70" dirty="0" err="1" smtClean="0">
                <a:solidFill>
                  <a:schemeClr val="bg1"/>
                </a:solidFill>
              </a:rPr>
              <a:t>Sharing</a:t>
            </a:r>
            <a:r>
              <a:rPr lang="fi-FI" sz="1600" i="1" spc="-70" baseline="0" dirty="0" smtClean="0">
                <a:solidFill>
                  <a:schemeClr val="bg1"/>
                </a:solidFill>
              </a:rPr>
              <a:t> is </a:t>
            </a:r>
            <a:r>
              <a:rPr lang="fi-FI" sz="1600" i="1" spc="-70" baseline="0" dirty="0" err="1" smtClean="0">
                <a:solidFill>
                  <a:schemeClr val="bg1"/>
                </a:solidFill>
              </a:rPr>
              <a:t>caring</a:t>
            </a:r>
            <a:r>
              <a:rPr lang="fi-FI" sz="1600" i="1" spc="-70" dirty="0" smtClean="0">
                <a:solidFill>
                  <a:schemeClr val="bg1"/>
                </a:solidFill>
              </a:rPr>
              <a:t>”</a:t>
            </a:r>
            <a:endParaRPr lang="en-US" sz="1600" i="1" spc="-70" dirty="0" smtClean="0">
              <a:solidFill>
                <a:schemeClr val="bg1"/>
              </a:solidFill>
            </a:endParaRPr>
          </a:p>
        </p:txBody>
      </p:sp>
    </p:spTree>
    <p:extLst>
      <p:ext uri="{BB962C8B-B14F-4D97-AF65-F5344CB8AC3E}">
        <p14:creationId xmlns:p14="http://schemas.microsoft.com/office/powerpoint/2010/main" val="137064182"/>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5967413" y="0"/>
            <a:ext cx="6221411"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stretch>
            <a:fillRect/>
          </a:stretch>
        </p:blipFill>
        <p:spPr>
          <a:xfrm>
            <a:off x="9855976" y="5781749"/>
            <a:ext cx="2234394" cy="988335"/>
          </a:xfrm>
          <a:prstGeom prst="rect">
            <a:avLst/>
          </a:prstGeom>
        </p:spPr>
      </p:pic>
      <p:sp>
        <p:nvSpPr>
          <p:cNvPr id="10" name="TextBox 9"/>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tx2"/>
                </a:solidFill>
              </a:rPr>
              <a:t>”</a:t>
            </a:r>
            <a:r>
              <a:rPr lang="fi-FI" sz="1600" i="1" spc="-70" dirty="0" err="1" smtClean="0">
                <a:solidFill>
                  <a:schemeClr val="tx2"/>
                </a:solidFill>
              </a:rPr>
              <a:t>Sharing</a:t>
            </a:r>
            <a:r>
              <a:rPr lang="fi-FI" sz="1600" i="1" spc="-70" baseline="0" dirty="0" smtClean="0">
                <a:solidFill>
                  <a:schemeClr val="tx2"/>
                </a:solidFill>
              </a:rPr>
              <a:t> is </a:t>
            </a:r>
            <a:r>
              <a:rPr lang="fi-FI" sz="1600" i="1" spc="-70" baseline="0" dirty="0" err="1" smtClean="0">
                <a:solidFill>
                  <a:schemeClr val="tx2"/>
                </a:solidFill>
              </a:rPr>
              <a:t>caring</a:t>
            </a:r>
            <a:r>
              <a:rPr lang="fi-FI" sz="1600" i="1" spc="-70" dirty="0" smtClean="0">
                <a:solidFill>
                  <a:schemeClr val="tx2"/>
                </a:solidFill>
              </a:rPr>
              <a:t>”</a:t>
            </a:r>
            <a:endParaRPr lang="en-US" sz="1600" i="1" spc="-70" dirty="0" smtClean="0">
              <a:solidFill>
                <a:schemeClr val="tx2"/>
              </a:solidFill>
            </a:endParaRPr>
          </a:p>
        </p:txBody>
      </p:sp>
    </p:spTree>
    <p:extLst>
      <p:ext uri="{BB962C8B-B14F-4D97-AF65-F5344CB8AC3E}">
        <p14:creationId xmlns:p14="http://schemas.microsoft.com/office/powerpoint/2010/main" val="2795969827"/>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0" y="857250"/>
            <a:ext cx="12188825" cy="51244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20700" y="1358053"/>
            <a:ext cx="11152188" cy="2863073"/>
          </a:xfrm>
          <a:prstGeom prst="rect">
            <a:avLst/>
          </a:prstGeom>
        </p:spPr>
        <p:txBody>
          <a:bodyPr>
            <a:normAutofit/>
          </a:bodyPr>
          <a:lstStyle>
            <a:lvl1pPr marL="0" indent="0">
              <a:lnSpc>
                <a:spcPct val="90000"/>
              </a:lnSpc>
              <a:buNone/>
              <a:defRPr sz="64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dirty="0" smtClean="0"/>
              <a:t>“Click to edit Master text styles”</a:t>
            </a:r>
          </a:p>
        </p:txBody>
      </p:sp>
      <p:sp>
        <p:nvSpPr>
          <p:cNvPr id="11" name="Content Placeholder 4"/>
          <p:cNvSpPr>
            <a:spLocks noGrp="1"/>
          </p:cNvSpPr>
          <p:nvPr>
            <p:ph sz="quarter" idx="13"/>
          </p:nvPr>
        </p:nvSpPr>
        <p:spPr>
          <a:xfrm>
            <a:off x="520700" y="4343400"/>
            <a:ext cx="11152188" cy="470747"/>
          </a:xfrm>
          <a:prstGeom prst="rect">
            <a:avLst/>
          </a:prstGeom>
        </p:spPr>
        <p:txBody>
          <a:bodyPr>
            <a:normAutofit/>
          </a:bodyPr>
          <a:lstStyle>
            <a:lvl1pPr marL="0" indent="0">
              <a:lnSpc>
                <a:spcPct val="90000"/>
              </a:lnSpc>
              <a:buNone/>
              <a:defRPr sz="36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smtClean="0"/>
              <a:t>Click to edit Master text styles</a:t>
            </a:r>
          </a:p>
        </p:txBody>
      </p:sp>
      <p:pic>
        <p:nvPicPr>
          <p:cNvPr id="7" name="Picture 6"/>
          <p:cNvPicPr>
            <a:picLocks noChangeAspect="1"/>
          </p:cNvPicPr>
          <p:nvPr userDrawn="1"/>
        </p:nvPicPr>
        <p:blipFill>
          <a:blip r:embed="rId2"/>
          <a:stretch>
            <a:fillRect/>
          </a:stretch>
        </p:blipFill>
        <p:spPr>
          <a:xfrm>
            <a:off x="9855976" y="5781749"/>
            <a:ext cx="2232030" cy="988335"/>
          </a:xfrm>
          <a:prstGeom prst="rect">
            <a:avLst/>
          </a:prstGeom>
        </p:spPr>
      </p:pic>
      <p:sp>
        <p:nvSpPr>
          <p:cNvPr id="6" name="TextBox 5"/>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tx2"/>
                </a:solidFill>
              </a:rPr>
              <a:t>”</a:t>
            </a:r>
            <a:r>
              <a:rPr lang="fi-FI" sz="1600" i="1" spc="-70" dirty="0" err="1" smtClean="0">
                <a:solidFill>
                  <a:schemeClr val="tx2"/>
                </a:solidFill>
              </a:rPr>
              <a:t>Sharing</a:t>
            </a:r>
            <a:r>
              <a:rPr lang="fi-FI" sz="1600" i="1" spc="-70" baseline="0" dirty="0" smtClean="0">
                <a:solidFill>
                  <a:schemeClr val="tx2"/>
                </a:solidFill>
              </a:rPr>
              <a:t> is </a:t>
            </a:r>
            <a:r>
              <a:rPr lang="fi-FI" sz="1600" i="1" spc="-70" baseline="0" dirty="0" err="1" smtClean="0">
                <a:solidFill>
                  <a:schemeClr val="tx2"/>
                </a:solidFill>
              </a:rPr>
              <a:t>caring</a:t>
            </a:r>
            <a:r>
              <a:rPr lang="fi-FI" sz="1600" i="1" spc="-70" dirty="0" smtClean="0">
                <a:solidFill>
                  <a:schemeClr val="tx2"/>
                </a:solidFill>
              </a:rPr>
              <a:t>”</a:t>
            </a:r>
            <a:endParaRPr lang="en-US" sz="1600" i="1" spc="-70" dirty="0" smtClean="0">
              <a:solidFill>
                <a:schemeClr val="tx2"/>
              </a:solidFill>
            </a:endParaRPr>
          </a:p>
        </p:txBody>
      </p:sp>
    </p:spTree>
    <p:extLst>
      <p:ext uri="{BB962C8B-B14F-4D97-AF65-F5344CB8AC3E}">
        <p14:creationId xmlns:p14="http://schemas.microsoft.com/office/powerpoint/2010/main" val="254261548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pic>
        <p:nvPicPr>
          <p:cNvPr id="4" name="Picture 3"/>
          <p:cNvPicPr>
            <a:picLocks noChangeAspect="1"/>
          </p:cNvPicPr>
          <p:nvPr userDrawn="1"/>
        </p:nvPicPr>
        <p:blipFill>
          <a:blip r:embed="rId2"/>
          <a:stretch>
            <a:fillRect/>
          </a:stretch>
        </p:blipFill>
        <p:spPr>
          <a:xfrm>
            <a:off x="9855976" y="5781749"/>
            <a:ext cx="2232030" cy="988335"/>
          </a:xfrm>
          <a:prstGeom prst="rect">
            <a:avLst/>
          </a:prstGeom>
        </p:spPr>
      </p:pic>
      <p:sp>
        <p:nvSpPr>
          <p:cNvPr id="5" name="TextBox 4"/>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tx2"/>
                </a:solidFill>
              </a:rPr>
              <a:t>”</a:t>
            </a:r>
            <a:r>
              <a:rPr lang="fi-FI" sz="1600" i="1" spc="-70" dirty="0" err="1" smtClean="0">
                <a:solidFill>
                  <a:schemeClr val="tx2"/>
                </a:solidFill>
              </a:rPr>
              <a:t>Sharing</a:t>
            </a:r>
            <a:r>
              <a:rPr lang="fi-FI" sz="1600" i="1" spc="-70" baseline="0" dirty="0" smtClean="0">
                <a:solidFill>
                  <a:schemeClr val="tx2"/>
                </a:solidFill>
              </a:rPr>
              <a:t> is </a:t>
            </a:r>
            <a:r>
              <a:rPr lang="fi-FI" sz="1600" i="1" spc="-70" baseline="0" dirty="0" err="1" smtClean="0">
                <a:solidFill>
                  <a:schemeClr val="tx2"/>
                </a:solidFill>
              </a:rPr>
              <a:t>caring</a:t>
            </a:r>
            <a:r>
              <a:rPr lang="fi-FI" sz="1600" i="1" spc="-70" dirty="0" smtClean="0">
                <a:solidFill>
                  <a:schemeClr val="tx2"/>
                </a:solidFill>
              </a:rPr>
              <a:t>”</a:t>
            </a:r>
            <a:endParaRPr lang="en-US" sz="1600" i="1" spc="-70" dirty="0" smtClean="0">
              <a:solidFill>
                <a:schemeClr val="tx2"/>
              </a:solidFill>
            </a:endParaRPr>
          </a:p>
        </p:txBody>
      </p:sp>
    </p:spTree>
    <p:extLst>
      <p:ext uri="{BB962C8B-B14F-4D97-AF65-F5344CB8AC3E}">
        <p14:creationId xmlns:p14="http://schemas.microsoft.com/office/powerpoint/2010/main" val="3311135705"/>
      </p:ext>
    </p:extLst>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2_Title Only">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smtClean="0"/>
              <a:t>Click to edit Master title style</a:t>
            </a:r>
            <a:endParaRPr lang="en-US" dirty="0"/>
          </a:p>
        </p:txBody>
      </p:sp>
      <p:pic>
        <p:nvPicPr>
          <p:cNvPr id="5" name="Picture 4"/>
          <p:cNvPicPr>
            <a:picLocks noChangeAspect="1"/>
          </p:cNvPicPr>
          <p:nvPr userDrawn="1"/>
        </p:nvPicPr>
        <p:blipFill>
          <a:blip r:embed="rId2"/>
          <a:stretch>
            <a:fillRect/>
          </a:stretch>
        </p:blipFill>
        <p:spPr>
          <a:xfrm>
            <a:off x="9855976" y="5781749"/>
            <a:ext cx="2234394" cy="988335"/>
          </a:xfrm>
          <a:prstGeom prst="rect">
            <a:avLst/>
          </a:prstGeom>
        </p:spPr>
      </p:pic>
      <p:sp>
        <p:nvSpPr>
          <p:cNvPr id="4" name="TextBox 3"/>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tx1"/>
                </a:solidFill>
              </a:rPr>
              <a:t>”</a:t>
            </a:r>
            <a:r>
              <a:rPr lang="fi-FI" sz="1600" i="1" spc="-70" dirty="0" err="1" smtClean="0">
                <a:solidFill>
                  <a:schemeClr val="tx1"/>
                </a:solidFill>
              </a:rPr>
              <a:t>Sharing</a:t>
            </a:r>
            <a:r>
              <a:rPr lang="fi-FI" sz="1600" i="1" spc="-70" baseline="0" dirty="0" smtClean="0">
                <a:solidFill>
                  <a:schemeClr val="tx1"/>
                </a:solidFill>
              </a:rPr>
              <a:t> is </a:t>
            </a:r>
            <a:r>
              <a:rPr lang="fi-FI" sz="1600" i="1" spc="-70" baseline="0" dirty="0" err="1" smtClean="0">
                <a:solidFill>
                  <a:schemeClr val="tx1"/>
                </a:solidFill>
              </a:rPr>
              <a:t>caring</a:t>
            </a:r>
            <a:r>
              <a:rPr lang="fi-FI" sz="1600" i="1" spc="-70" dirty="0" smtClean="0">
                <a:solidFill>
                  <a:schemeClr val="tx1"/>
                </a:solidFill>
              </a:rPr>
              <a:t>”</a:t>
            </a:r>
            <a:endParaRPr lang="en-US" sz="1600" i="1" spc="-70" dirty="0" smtClean="0">
              <a:solidFill>
                <a:schemeClr val="tx1"/>
              </a:solidFill>
            </a:endParaRPr>
          </a:p>
        </p:txBody>
      </p:sp>
    </p:spTree>
    <p:extLst>
      <p:ext uri="{BB962C8B-B14F-4D97-AF65-F5344CB8AC3E}">
        <p14:creationId xmlns:p14="http://schemas.microsoft.com/office/powerpoint/2010/main" val="12027545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9855976" y="5781749"/>
            <a:ext cx="2232030" cy="988335"/>
          </a:xfrm>
          <a:prstGeom prst="rect">
            <a:avLst/>
          </a:prstGeom>
        </p:spPr>
      </p:pic>
      <p:sp>
        <p:nvSpPr>
          <p:cNvPr id="4" name="TextBox 3"/>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tx2"/>
                </a:solidFill>
              </a:rPr>
              <a:t>”</a:t>
            </a:r>
            <a:r>
              <a:rPr lang="fi-FI" sz="1600" i="1" spc="-70" dirty="0" err="1" smtClean="0">
                <a:solidFill>
                  <a:schemeClr val="tx2"/>
                </a:solidFill>
              </a:rPr>
              <a:t>Sharing</a:t>
            </a:r>
            <a:r>
              <a:rPr lang="fi-FI" sz="1600" i="1" spc="-70" baseline="0" dirty="0" smtClean="0">
                <a:solidFill>
                  <a:schemeClr val="tx2"/>
                </a:solidFill>
              </a:rPr>
              <a:t> is </a:t>
            </a:r>
            <a:r>
              <a:rPr lang="fi-FI" sz="1600" i="1" spc="-70" baseline="0" dirty="0" err="1" smtClean="0">
                <a:solidFill>
                  <a:schemeClr val="tx2"/>
                </a:solidFill>
              </a:rPr>
              <a:t>caring</a:t>
            </a:r>
            <a:r>
              <a:rPr lang="fi-FI" sz="1600" i="1" spc="-70" dirty="0" smtClean="0">
                <a:solidFill>
                  <a:schemeClr val="tx2"/>
                </a:solidFill>
              </a:rPr>
              <a:t>”</a:t>
            </a:r>
            <a:endParaRPr lang="en-US" sz="1600" i="1" spc="-70" dirty="0" smtClean="0">
              <a:solidFill>
                <a:schemeClr val="tx2"/>
              </a:solidFill>
            </a:endParaRPr>
          </a:p>
        </p:txBody>
      </p:sp>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5361703"/>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smtClean="0"/>
              <a:t>Slide for Developer Code</a:t>
            </a:r>
            <a:endParaRPr lang="en-US" dirty="0"/>
          </a:p>
        </p:txBody>
      </p:sp>
      <p:sp>
        <p:nvSpPr>
          <p:cNvPr id="3" name="Rectangle 2"/>
          <p:cNvSpPr/>
          <p:nvPr userDrawn="1"/>
        </p:nvSpPr>
        <p:spPr bwMode="hidden">
          <a:xfrm>
            <a:off x="0" y="1155940"/>
            <a:ext cx="12188825"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318" y="1447800"/>
            <a:ext cx="11152188" cy="1988237"/>
          </a:xfrm>
        </p:spPr>
        <p:txBody>
          <a:bodyPr/>
          <a:lstStyle>
            <a:lvl1pPr marL="0" indent="0">
              <a:lnSpc>
                <a:spcPct val="95000"/>
              </a:lnSpc>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2"/>
          <a:stretch>
            <a:fillRect/>
          </a:stretch>
        </p:blipFill>
        <p:spPr>
          <a:xfrm>
            <a:off x="9855976" y="5781749"/>
            <a:ext cx="2232030" cy="988335"/>
          </a:xfrm>
          <a:prstGeom prst="rect">
            <a:avLst/>
          </a:prstGeom>
        </p:spPr>
      </p:pic>
      <p:sp>
        <p:nvSpPr>
          <p:cNvPr id="6" name="TextBox 5"/>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tx2"/>
                </a:solidFill>
              </a:rPr>
              <a:t>”</a:t>
            </a:r>
            <a:r>
              <a:rPr lang="fi-FI" sz="1600" i="1" spc="-70" dirty="0" err="1" smtClean="0">
                <a:solidFill>
                  <a:schemeClr val="tx2"/>
                </a:solidFill>
              </a:rPr>
              <a:t>Sharing</a:t>
            </a:r>
            <a:r>
              <a:rPr lang="fi-FI" sz="1600" i="1" spc="-70" baseline="0" dirty="0" smtClean="0">
                <a:solidFill>
                  <a:schemeClr val="tx2"/>
                </a:solidFill>
              </a:rPr>
              <a:t> is </a:t>
            </a:r>
            <a:r>
              <a:rPr lang="fi-FI" sz="1600" i="1" spc="-70" baseline="0" dirty="0" err="1" smtClean="0">
                <a:solidFill>
                  <a:schemeClr val="tx2"/>
                </a:solidFill>
              </a:rPr>
              <a:t>caring</a:t>
            </a:r>
            <a:r>
              <a:rPr lang="fi-FI" sz="1600" i="1" spc="-70" dirty="0" smtClean="0">
                <a:solidFill>
                  <a:schemeClr val="tx2"/>
                </a:solidFill>
              </a:rPr>
              <a:t>”</a:t>
            </a:r>
            <a:endParaRPr lang="en-US" sz="1600" i="1" spc="-70" dirty="0" smtClean="0">
              <a:solidFill>
                <a:schemeClr val="tx2"/>
              </a:solidFill>
            </a:endParaRPr>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0"/>
            <a:ext cx="11152188"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2" y="1447799"/>
            <a:ext cx="11149013"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3530996961"/>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Blank Slide Orange">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7510903"/>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p:spPr>
        <p:txBody>
          <a:bodyPr anchor="b" anchorCtr="0"/>
          <a:lstStyle>
            <a:lvl1pPr>
              <a:defRPr sz="8800" spc="-300"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6" name="Picture 5"/>
          <p:cNvPicPr>
            <a:picLocks noChangeAspect="1"/>
          </p:cNvPicPr>
          <p:nvPr userDrawn="1"/>
        </p:nvPicPr>
        <p:blipFill>
          <a:blip r:embed="rId2"/>
          <a:stretch>
            <a:fillRect/>
          </a:stretch>
        </p:blipFill>
        <p:spPr>
          <a:xfrm>
            <a:off x="8856324" y="5339575"/>
            <a:ext cx="3234046" cy="1430509"/>
          </a:xfrm>
          <a:prstGeom prst="rect">
            <a:avLst/>
          </a:prstGeom>
        </p:spPr>
      </p:pic>
      <p:sp>
        <p:nvSpPr>
          <p:cNvPr id="4" name="TextBox 3"/>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bg1"/>
                </a:solidFill>
              </a:rPr>
              <a:t>”</a:t>
            </a:r>
            <a:r>
              <a:rPr lang="fi-FI" sz="1600" i="1" spc="-70" dirty="0" err="1" smtClean="0">
                <a:solidFill>
                  <a:schemeClr val="bg1"/>
                </a:solidFill>
              </a:rPr>
              <a:t>Sharing</a:t>
            </a:r>
            <a:r>
              <a:rPr lang="fi-FI" sz="1600" i="1" spc="-70" baseline="0" dirty="0" smtClean="0">
                <a:solidFill>
                  <a:schemeClr val="bg1"/>
                </a:solidFill>
              </a:rPr>
              <a:t> is </a:t>
            </a:r>
            <a:r>
              <a:rPr lang="fi-FI" sz="1600" i="1" spc="-70" baseline="0" dirty="0" err="1" smtClean="0">
                <a:solidFill>
                  <a:schemeClr val="bg1"/>
                </a:solidFill>
              </a:rPr>
              <a:t>caring</a:t>
            </a:r>
            <a:r>
              <a:rPr lang="fi-FI" sz="1600" i="1" spc="-70" dirty="0" smtClean="0">
                <a:solidFill>
                  <a:schemeClr val="bg1"/>
                </a:solidFill>
              </a:rPr>
              <a:t>”</a:t>
            </a:r>
            <a:endParaRPr lang="en-US" sz="1600" i="1" spc="-70" dirty="0" smtClean="0">
              <a:solidFill>
                <a:schemeClr val="bg1"/>
              </a:solidFill>
            </a:endParaRPr>
          </a:p>
        </p:txBody>
      </p:sp>
    </p:spTree>
    <p:extLst>
      <p:ext uri="{BB962C8B-B14F-4D97-AF65-F5344CB8AC3E}">
        <p14:creationId xmlns:p14="http://schemas.microsoft.com/office/powerpoint/2010/main" val="2065750825"/>
      </p:ext>
    </p:extLst>
  </p:cSld>
  <p:clrMapOvr>
    <a:masterClrMapping/>
  </p:clrMapOvr>
  <p:transition>
    <p:fade/>
  </p:transition>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70" y="1189179"/>
            <a:ext cx="11650488" cy="1988237"/>
          </a:xfrm>
        </p:spPr>
        <p:txBody>
          <a:bodyPr>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5" name="TextBox 4"/>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tx2"/>
                </a:solidFill>
              </a:rPr>
              <a:t>”</a:t>
            </a:r>
            <a:r>
              <a:rPr lang="fi-FI" sz="1600" i="1" spc="-70" dirty="0" err="1" smtClean="0">
                <a:solidFill>
                  <a:schemeClr val="tx2"/>
                </a:solidFill>
              </a:rPr>
              <a:t>Sharing</a:t>
            </a:r>
            <a:r>
              <a:rPr lang="fi-FI" sz="1600" i="1" spc="-70" baseline="0" dirty="0" smtClean="0">
                <a:solidFill>
                  <a:schemeClr val="tx2"/>
                </a:solidFill>
              </a:rPr>
              <a:t> is </a:t>
            </a:r>
            <a:r>
              <a:rPr lang="fi-FI" sz="1600" i="1" spc="-70" baseline="0" dirty="0" err="1" smtClean="0">
                <a:solidFill>
                  <a:schemeClr val="tx2"/>
                </a:solidFill>
              </a:rPr>
              <a:t>caring</a:t>
            </a:r>
            <a:r>
              <a:rPr lang="fi-FI" sz="1600" i="1" spc="-70" dirty="0" smtClean="0">
                <a:solidFill>
                  <a:schemeClr val="tx2"/>
                </a:solidFill>
              </a:rPr>
              <a:t>”</a:t>
            </a:r>
            <a:endParaRPr lang="en-US" sz="1600" i="1" spc="-70" dirty="0" smtClean="0">
              <a:solidFill>
                <a:schemeClr val="tx2"/>
              </a:solidFill>
            </a:endParaRPr>
          </a:p>
        </p:txBody>
      </p:sp>
    </p:spTree>
    <p:extLst>
      <p:ext uri="{BB962C8B-B14F-4D97-AF65-F5344CB8AC3E}">
        <p14:creationId xmlns:p14="http://schemas.microsoft.com/office/powerpoint/2010/main" val="2862341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15_Custom Layout">
    <p:spTree>
      <p:nvGrpSpPr>
        <p:cNvPr id="1" name=""/>
        <p:cNvGrpSpPr/>
        <p:nvPr/>
      </p:nvGrpSpPr>
      <p:grpSpPr>
        <a:xfrm>
          <a:off x="0" y="0"/>
          <a:ext cx="0" cy="0"/>
          <a:chOff x="0" y="0"/>
          <a:chExt cx="0" cy="0"/>
        </a:xfrm>
      </p:grpSpPr>
      <p:pic>
        <p:nvPicPr>
          <p:cNvPr id="5" name="Picture 2"/>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l="757" t="13637" r="1" b="-1137"/>
          <a:stretch/>
        </p:blipFill>
        <p:spPr bwMode="auto">
          <a:xfrm>
            <a:off x="-1" y="1"/>
            <a:ext cx="12188826" cy="69496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74822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Punchy Slide Orange">
    <p:bg>
      <p:bgPr>
        <a:solidFill>
          <a:srgbClr val="EB3C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4" y="2819603"/>
            <a:ext cx="11149013" cy="1218795"/>
          </a:xfrm>
          <a:prstGeom prst="rect">
            <a:avLst/>
          </a:prstGeom>
        </p:spPr>
        <p:txBody>
          <a:bodyPr lIns="91419" tIns="45710" rIns="91419" bIns="45710"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531484711"/>
      </p:ext>
    </p:extLst>
  </p:cSld>
  <p:clrMapOvr>
    <a:masterClrMapping/>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ivider Slide Orange">
    <p:bg>
      <p:bgPr>
        <a:solidFill>
          <a:srgbClr val="EB3C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6" y="2109544"/>
            <a:ext cx="10237787" cy="997196"/>
          </a:xfrm>
          <a:prstGeom prst="rect">
            <a:avLst/>
          </a:prstGeom>
        </p:spPr>
        <p:txBody>
          <a:bodyPr lIns="91419" tIns="45710" rIns="91419" bIns="45710"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6" y="3425825"/>
            <a:ext cx="10237787" cy="498598"/>
          </a:xfrm>
          <a:prstGeom prst="rect">
            <a:avLst/>
          </a:prstGeom>
        </p:spPr>
        <p:txBody>
          <a:bodyPr lIns="91419" tIns="45710" rIns="91419" bIns="45710">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stretch>
            <a:fillRect/>
          </a:stretch>
        </p:blipFill>
        <p:spPr>
          <a:xfrm>
            <a:off x="9855976" y="5781749"/>
            <a:ext cx="2234394" cy="988335"/>
          </a:xfrm>
          <a:prstGeom prst="rect">
            <a:avLst/>
          </a:prstGeom>
        </p:spPr>
      </p:pic>
    </p:spTree>
    <p:extLst>
      <p:ext uri="{BB962C8B-B14F-4D97-AF65-F5344CB8AC3E}">
        <p14:creationId xmlns:p14="http://schemas.microsoft.com/office/powerpoint/2010/main" val="17060803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ivider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6" y="2109544"/>
            <a:ext cx="10237787" cy="997196"/>
          </a:xfrm>
          <a:prstGeom prst="rect">
            <a:avLst/>
          </a:prstGeom>
        </p:spPr>
        <p:txBody>
          <a:bodyPr lIns="91419" tIns="45710" rIns="91419" bIns="45710"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6" y="3425825"/>
            <a:ext cx="10237787" cy="498598"/>
          </a:xfrm>
          <a:prstGeom prst="rect">
            <a:avLst/>
          </a:prstGeom>
        </p:spPr>
        <p:txBody>
          <a:bodyPr lIns="91419" tIns="45710" rIns="91419" bIns="45710">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stretch>
            <a:fillRect/>
          </a:stretch>
        </p:blipFill>
        <p:spPr>
          <a:xfrm>
            <a:off x="9855976" y="5781749"/>
            <a:ext cx="2234394" cy="988335"/>
          </a:xfrm>
          <a:prstGeom prst="rect">
            <a:avLst/>
          </a:prstGeom>
        </p:spPr>
      </p:pic>
    </p:spTree>
    <p:extLst>
      <p:ext uri="{BB962C8B-B14F-4D97-AF65-F5344CB8AC3E}">
        <p14:creationId xmlns:p14="http://schemas.microsoft.com/office/powerpoint/2010/main" val="2004117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ivider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6" y="2109544"/>
            <a:ext cx="10237787" cy="997196"/>
          </a:xfrm>
          <a:prstGeom prst="rect">
            <a:avLst/>
          </a:prstGeom>
        </p:spPr>
        <p:txBody>
          <a:bodyPr lIns="91419" tIns="45710" rIns="91419" bIns="45710"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6" y="3425825"/>
            <a:ext cx="10237787" cy="498598"/>
          </a:xfrm>
          <a:prstGeom prst="rect">
            <a:avLst/>
          </a:prstGeom>
        </p:spPr>
        <p:txBody>
          <a:bodyPr lIns="91419" tIns="45710" rIns="91419" bIns="45710">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stretch>
            <a:fillRect/>
          </a:stretch>
        </p:blipFill>
        <p:spPr>
          <a:xfrm>
            <a:off x="9855976" y="5781749"/>
            <a:ext cx="2234394" cy="988335"/>
          </a:xfrm>
          <a:prstGeom prst="rect">
            <a:avLst/>
          </a:prstGeom>
        </p:spPr>
      </p:pic>
    </p:spTree>
    <p:extLst>
      <p:ext uri="{BB962C8B-B14F-4D97-AF65-F5344CB8AC3E}">
        <p14:creationId xmlns:p14="http://schemas.microsoft.com/office/powerpoint/2010/main" val="309723936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ivider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6" y="2109544"/>
            <a:ext cx="10237787" cy="997196"/>
          </a:xfrm>
          <a:prstGeom prst="rect">
            <a:avLst/>
          </a:prstGeom>
        </p:spPr>
        <p:txBody>
          <a:bodyPr lIns="91419" tIns="45710" rIns="91419" bIns="45710"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6" y="3425825"/>
            <a:ext cx="10237787" cy="498598"/>
          </a:xfrm>
          <a:prstGeom prst="rect">
            <a:avLst/>
          </a:prstGeom>
        </p:spPr>
        <p:txBody>
          <a:bodyPr lIns="91419" tIns="45710" rIns="91419" bIns="45710">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stretch>
            <a:fillRect/>
          </a:stretch>
        </p:blipFill>
        <p:spPr>
          <a:xfrm>
            <a:off x="9855976" y="5781749"/>
            <a:ext cx="2234394" cy="988335"/>
          </a:xfrm>
          <a:prstGeom prst="rect">
            <a:avLst/>
          </a:prstGeom>
        </p:spPr>
      </p:pic>
    </p:spTree>
    <p:extLst>
      <p:ext uri="{BB962C8B-B14F-4D97-AF65-F5344CB8AC3E}">
        <p14:creationId xmlns:p14="http://schemas.microsoft.com/office/powerpoint/2010/main" val="11990397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Punchy Slide Orange">
    <p:bg>
      <p:bgPr>
        <a:solidFill>
          <a:srgbClr val="EB3C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4" y="2819603"/>
            <a:ext cx="11149013" cy="1218795"/>
          </a:xfrm>
          <a:prstGeom prst="rect">
            <a:avLst/>
          </a:prstGeom>
        </p:spPr>
        <p:txBody>
          <a:bodyPr lIns="91419" tIns="45710" rIns="91419" bIns="45710"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stretch>
            <a:fillRect/>
          </a:stretch>
        </p:blipFill>
        <p:spPr>
          <a:xfrm>
            <a:off x="9855976" y="5781749"/>
            <a:ext cx="2234394" cy="988335"/>
          </a:xfrm>
          <a:prstGeom prst="rect">
            <a:avLst/>
          </a:prstGeom>
        </p:spPr>
      </p:pic>
    </p:spTree>
    <p:extLst>
      <p:ext uri="{BB962C8B-B14F-4D97-AF65-F5344CB8AC3E}">
        <p14:creationId xmlns:p14="http://schemas.microsoft.com/office/powerpoint/2010/main" val="3643121024"/>
      </p:ext>
    </p:extLst>
  </p:cSld>
  <p:clrMapOvr>
    <a:masterClrMapping/>
  </p:clrMapOvr>
  <p:transition>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Punchy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4" y="2819603"/>
            <a:ext cx="11149013" cy="1218795"/>
          </a:xfrm>
          <a:prstGeom prst="rect">
            <a:avLst/>
          </a:prstGeom>
        </p:spPr>
        <p:txBody>
          <a:bodyPr lIns="91419" tIns="45710" rIns="91419" bIns="45710"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stretch>
            <a:fillRect/>
          </a:stretch>
        </p:blipFill>
        <p:spPr>
          <a:xfrm>
            <a:off x="9855976" y="5781749"/>
            <a:ext cx="2234394" cy="988335"/>
          </a:xfrm>
          <a:prstGeom prst="rect">
            <a:avLst/>
          </a:prstGeom>
        </p:spPr>
      </p:pic>
    </p:spTree>
    <p:extLst>
      <p:ext uri="{BB962C8B-B14F-4D97-AF65-F5344CB8AC3E}">
        <p14:creationId xmlns:p14="http://schemas.microsoft.com/office/powerpoint/2010/main" val="332942413"/>
      </p:ext>
    </p:extLst>
  </p:cSld>
  <p:clrMapOvr>
    <a:masterClrMapping/>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Punchy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4" y="2819603"/>
            <a:ext cx="11149013" cy="1218795"/>
          </a:xfrm>
          <a:prstGeom prst="rect">
            <a:avLst/>
          </a:prstGeom>
        </p:spPr>
        <p:txBody>
          <a:bodyPr lIns="91419" tIns="45710" rIns="91419" bIns="45710"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stretch>
            <a:fillRect/>
          </a:stretch>
        </p:blipFill>
        <p:spPr>
          <a:xfrm>
            <a:off x="9855976" y="5781749"/>
            <a:ext cx="2234394" cy="988335"/>
          </a:xfrm>
          <a:prstGeom prst="rect">
            <a:avLst/>
          </a:prstGeom>
        </p:spPr>
      </p:pic>
    </p:spTree>
    <p:extLst>
      <p:ext uri="{BB962C8B-B14F-4D97-AF65-F5344CB8AC3E}">
        <p14:creationId xmlns:p14="http://schemas.microsoft.com/office/powerpoint/2010/main" val="3924051652"/>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600" kern="1200" spc="-70" baseline="0" dirty="0">
                <a:gradFill>
                  <a:gsLst>
                    <a:gs pos="2083">
                      <a:schemeClr val="bg2"/>
                    </a:gs>
                    <a:gs pos="99000">
                      <a:schemeClr val="bg2"/>
                    </a:gs>
                  </a:gsLst>
                  <a:lin ang="5400000" scaled="0"/>
                </a:gra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138" y="2739678"/>
            <a:ext cx="10245725"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138" y="1447800"/>
            <a:ext cx="10237787" cy="914096"/>
          </a:xfrm>
        </p:spPr>
        <p:txBody>
          <a:bodyPr wrap="square" anchor="b">
            <a:noAutofit/>
          </a:bodyPr>
          <a:lstStyle>
            <a:lvl1pPr marL="0" indent="0">
              <a:buNone/>
              <a:defRPr sz="6600" spc="-150"/>
            </a:lvl1pPr>
          </a:lstStyle>
          <a:p>
            <a:pPr lvl="0"/>
            <a:r>
              <a:rPr lang="en-US" smtClean="0"/>
              <a:t>Click to edit Master text styles</a:t>
            </a:r>
          </a:p>
        </p:txBody>
      </p:sp>
      <p:pic>
        <p:nvPicPr>
          <p:cNvPr id="8" name="Picture 7"/>
          <p:cNvPicPr>
            <a:picLocks noChangeAspect="1"/>
          </p:cNvPicPr>
          <p:nvPr userDrawn="1"/>
        </p:nvPicPr>
        <p:blipFill>
          <a:blip r:embed="rId2"/>
          <a:stretch>
            <a:fillRect/>
          </a:stretch>
        </p:blipFill>
        <p:spPr>
          <a:xfrm>
            <a:off x="9855976" y="5781749"/>
            <a:ext cx="2232030" cy="988335"/>
          </a:xfrm>
          <a:prstGeom prst="rect">
            <a:avLst/>
          </a:prstGeom>
        </p:spPr>
      </p:pic>
      <p:sp>
        <p:nvSpPr>
          <p:cNvPr id="6" name="TextBox 5"/>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tx2"/>
                </a:solidFill>
              </a:rPr>
              <a:t>”</a:t>
            </a:r>
            <a:r>
              <a:rPr lang="fi-FI" sz="1600" i="1" spc="-70" dirty="0" err="1" smtClean="0">
                <a:solidFill>
                  <a:schemeClr val="tx2"/>
                </a:solidFill>
              </a:rPr>
              <a:t>Sharing</a:t>
            </a:r>
            <a:r>
              <a:rPr lang="fi-FI" sz="1600" i="1" spc="-70" baseline="0" dirty="0" smtClean="0">
                <a:solidFill>
                  <a:schemeClr val="tx2"/>
                </a:solidFill>
              </a:rPr>
              <a:t> is </a:t>
            </a:r>
            <a:r>
              <a:rPr lang="fi-FI" sz="1600" i="1" spc="-70" baseline="0" dirty="0" err="1" smtClean="0">
                <a:solidFill>
                  <a:schemeClr val="tx2"/>
                </a:solidFill>
              </a:rPr>
              <a:t>caring</a:t>
            </a:r>
            <a:r>
              <a:rPr lang="fi-FI" sz="1600" i="1" spc="-70" dirty="0" smtClean="0">
                <a:solidFill>
                  <a:schemeClr val="tx2"/>
                </a:solidFill>
              </a:rPr>
              <a:t>”</a:t>
            </a:r>
            <a:endParaRPr lang="en-US" sz="1600" i="1" spc="-70" dirty="0" smtClean="0">
              <a:solidFill>
                <a:schemeClr val="tx2"/>
              </a:solidFill>
            </a:endParaRPr>
          </a:p>
        </p:txBody>
      </p:sp>
    </p:spTree>
    <p:extLst>
      <p:ext uri="{BB962C8B-B14F-4D97-AF65-F5344CB8AC3E}">
        <p14:creationId xmlns:p14="http://schemas.microsoft.com/office/powerpoint/2010/main" val="26015579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Punchy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4" y="2819603"/>
            <a:ext cx="11149013" cy="1218795"/>
          </a:xfrm>
          <a:prstGeom prst="rect">
            <a:avLst/>
          </a:prstGeom>
        </p:spPr>
        <p:txBody>
          <a:bodyPr lIns="91419" tIns="45710" rIns="91419" bIns="45710"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stretch>
            <a:fillRect/>
          </a:stretch>
        </p:blipFill>
        <p:spPr>
          <a:xfrm>
            <a:off x="9855976" y="5781749"/>
            <a:ext cx="2234394" cy="988335"/>
          </a:xfrm>
          <a:prstGeom prst="rect">
            <a:avLst/>
          </a:prstGeom>
        </p:spPr>
      </p:pic>
    </p:spTree>
    <p:extLst>
      <p:ext uri="{BB962C8B-B14F-4D97-AF65-F5344CB8AC3E}">
        <p14:creationId xmlns:p14="http://schemas.microsoft.com/office/powerpoint/2010/main" val="3884145257"/>
      </p:ext>
    </p:extLst>
  </p:cSld>
  <p:clrMapOvr>
    <a:masterClrMapping/>
  </p:clrMapOvr>
  <p:transition>
    <p:fade/>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Slide Orange">
    <p:bg>
      <p:bgPr>
        <a:solidFill>
          <a:srgbClr val="EB3C00"/>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9855976" y="5781749"/>
            <a:ext cx="2234394" cy="988335"/>
          </a:xfrm>
          <a:prstGeom prst="rect">
            <a:avLst/>
          </a:prstGeom>
        </p:spPr>
      </p:pic>
    </p:spTree>
    <p:extLst>
      <p:ext uri="{BB962C8B-B14F-4D97-AF65-F5344CB8AC3E}">
        <p14:creationId xmlns:p14="http://schemas.microsoft.com/office/powerpoint/2010/main" val="1227370417"/>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 Slide Green">
    <p:bg>
      <p:bgPr>
        <a:solidFill>
          <a:srgbClr val="007233"/>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9855976" y="5781749"/>
            <a:ext cx="2234394" cy="988335"/>
          </a:xfrm>
          <a:prstGeom prst="rect">
            <a:avLst/>
          </a:prstGeom>
        </p:spPr>
      </p:pic>
    </p:spTree>
    <p:extLst>
      <p:ext uri="{BB962C8B-B14F-4D97-AF65-F5344CB8AC3E}">
        <p14:creationId xmlns:p14="http://schemas.microsoft.com/office/powerpoint/2010/main" val="1106115652"/>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 Slide Blue">
    <p:bg>
      <p:bgPr>
        <a:solidFill>
          <a:srgbClr val="00188F"/>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9855976" y="5781749"/>
            <a:ext cx="2234394" cy="988335"/>
          </a:xfrm>
          <a:prstGeom prst="rect">
            <a:avLst/>
          </a:prstGeom>
        </p:spPr>
      </p:pic>
    </p:spTree>
    <p:extLst>
      <p:ext uri="{BB962C8B-B14F-4D97-AF65-F5344CB8AC3E}">
        <p14:creationId xmlns:p14="http://schemas.microsoft.com/office/powerpoint/2010/main" val="3523373826"/>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Slide Purple">
    <p:bg>
      <p:bgPr>
        <a:solidFill>
          <a:srgbClr val="68217A"/>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9855976" y="5781749"/>
            <a:ext cx="2234394" cy="988335"/>
          </a:xfrm>
          <a:prstGeom prst="rect">
            <a:avLst/>
          </a:prstGeom>
        </p:spPr>
      </p:pic>
    </p:spTree>
    <p:extLst>
      <p:ext uri="{BB962C8B-B14F-4D97-AF65-F5344CB8AC3E}">
        <p14:creationId xmlns:p14="http://schemas.microsoft.com/office/powerpoint/2010/main" val="2016370055"/>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tx2"/>
                    </a:gs>
                    <a:gs pos="0">
                      <a:schemeClr val="tx2"/>
                    </a:gs>
                  </a:gsLst>
                  <a:lin ang="5400000" scaled="0"/>
                </a:gradFill>
                <a:latin typeface="+mj-lt"/>
              </a:defRPr>
            </a:lvl1pPr>
            <a:lvl2pPr marL="0" indent="0">
              <a:buNone/>
              <a:defRPr sz="2000">
                <a:gradFill>
                  <a:gsLst>
                    <a:gs pos="100000">
                      <a:schemeClr val="bg2"/>
                    </a:gs>
                    <a:gs pos="6000">
                      <a:schemeClr val="bg2"/>
                    </a:gs>
                  </a:gsLst>
                  <a:lin ang="5400000" scaled="0"/>
                </a:gradFill>
              </a:defRPr>
            </a:lvl2pPr>
            <a:lvl3pPr marL="231775" indent="0">
              <a:buNone/>
              <a:defRPr sz="2000">
                <a:gradFill>
                  <a:gsLst>
                    <a:gs pos="100000">
                      <a:schemeClr val="bg2"/>
                    </a:gs>
                    <a:gs pos="6000">
                      <a:schemeClr val="bg2"/>
                    </a:gs>
                  </a:gsLst>
                  <a:lin ang="5400000" scaled="0"/>
                </a:gradFill>
              </a:defRPr>
            </a:lvl3pPr>
            <a:lvl4pPr marL="457200" indent="0">
              <a:buNone/>
              <a:defRPr sz="2000">
                <a:gradFill>
                  <a:gsLst>
                    <a:gs pos="100000">
                      <a:schemeClr val="bg2"/>
                    </a:gs>
                    <a:gs pos="6000">
                      <a:schemeClr val="bg2"/>
                    </a:gs>
                  </a:gsLst>
                  <a:lin ang="5400000" scaled="0"/>
                </a:gradFill>
              </a:defRPr>
            </a:lvl4pPr>
            <a:lvl5pPr marL="693738" indent="0">
              <a:buNone/>
              <a:defRPr sz="2000">
                <a:gradFill>
                  <a:gsLst>
                    <a:gs pos="100000">
                      <a:schemeClr val="bg2"/>
                    </a:gs>
                    <a:gs pos="6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pic>
        <p:nvPicPr>
          <p:cNvPr id="6" name="Picture 5"/>
          <p:cNvPicPr>
            <a:picLocks noChangeAspect="1"/>
          </p:cNvPicPr>
          <p:nvPr userDrawn="1"/>
        </p:nvPicPr>
        <p:blipFill>
          <a:blip r:embed="rId2"/>
          <a:stretch>
            <a:fillRect/>
          </a:stretch>
        </p:blipFill>
        <p:spPr>
          <a:xfrm>
            <a:off x="9855976" y="5781749"/>
            <a:ext cx="2232030" cy="988335"/>
          </a:xfrm>
          <a:prstGeom prst="rect">
            <a:avLst/>
          </a:prstGeom>
        </p:spPr>
      </p:pic>
      <p:sp>
        <p:nvSpPr>
          <p:cNvPr id="7" name="TextBox 6"/>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tx2"/>
                </a:solidFill>
              </a:rPr>
              <a:t>”</a:t>
            </a:r>
            <a:r>
              <a:rPr lang="fi-FI" sz="1600" i="1" spc="-70" dirty="0" err="1" smtClean="0">
                <a:solidFill>
                  <a:schemeClr val="tx2"/>
                </a:solidFill>
              </a:rPr>
              <a:t>Sharing</a:t>
            </a:r>
            <a:r>
              <a:rPr lang="fi-FI" sz="1600" i="1" spc="-70" baseline="0" dirty="0" smtClean="0">
                <a:solidFill>
                  <a:schemeClr val="tx2"/>
                </a:solidFill>
              </a:rPr>
              <a:t> is </a:t>
            </a:r>
            <a:r>
              <a:rPr lang="fi-FI" sz="1600" i="1" spc="-70" baseline="0" dirty="0" err="1" smtClean="0">
                <a:solidFill>
                  <a:schemeClr val="tx2"/>
                </a:solidFill>
              </a:rPr>
              <a:t>caring</a:t>
            </a:r>
            <a:r>
              <a:rPr lang="fi-FI" sz="1600" i="1" spc="-70" dirty="0" smtClean="0">
                <a:solidFill>
                  <a:schemeClr val="tx2"/>
                </a:solidFill>
              </a:rPr>
              <a:t>”</a:t>
            </a:r>
            <a:endParaRPr lang="en-US" sz="1600" i="1" spc="-70" dirty="0" smtClean="0">
              <a:solidFill>
                <a:schemeClr val="tx2"/>
              </a:solidFill>
            </a:endParaRPr>
          </a:p>
        </p:txBody>
      </p:sp>
    </p:spTree>
    <p:extLst>
      <p:ext uri="{BB962C8B-B14F-4D97-AF65-F5344CB8AC3E}">
        <p14:creationId xmlns:p14="http://schemas.microsoft.com/office/powerpoint/2010/main" val="2174816850"/>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bg2"/>
                    </a:gs>
                    <a:gs pos="0">
                      <a:schemeClr val="bg2"/>
                    </a:gs>
                  </a:gsLst>
                  <a:lin ang="5400000" scaled="0"/>
                </a:gradFill>
                <a:latin typeface="+mj-lt"/>
              </a:defRPr>
            </a:lvl1pPr>
            <a:lvl2pPr marL="0" indent="0">
              <a:buNone/>
              <a:defRPr sz="2000">
                <a:gradFill>
                  <a:gsLst>
                    <a:gs pos="100000">
                      <a:schemeClr val="bg2"/>
                    </a:gs>
                    <a:gs pos="0">
                      <a:schemeClr val="bg2"/>
                    </a:gs>
                  </a:gsLst>
                  <a:lin ang="5400000" scaled="0"/>
                </a:gradFill>
              </a:defRPr>
            </a:lvl2pPr>
            <a:lvl3pPr marL="231775" indent="0">
              <a:buNone/>
              <a:defRPr sz="2000">
                <a:gradFill>
                  <a:gsLst>
                    <a:gs pos="100000">
                      <a:schemeClr val="bg2"/>
                    </a:gs>
                    <a:gs pos="0">
                      <a:schemeClr val="bg2"/>
                    </a:gs>
                  </a:gsLst>
                  <a:lin ang="5400000" scaled="0"/>
                </a:gradFill>
              </a:defRPr>
            </a:lvl3pPr>
            <a:lvl4pPr marL="457200" indent="0">
              <a:buNone/>
              <a:defRPr sz="2000">
                <a:gradFill>
                  <a:gsLst>
                    <a:gs pos="100000">
                      <a:schemeClr val="bg2"/>
                    </a:gs>
                    <a:gs pos="0">
                      <a:schemeClr val="bg2"/>
                    </a:gs>
                  </a:gsLst>
                  <a:lin ang="5400000" scaled="0"/>
                </a:gradFill>
              </a:defRPr>
            </a:lvl4pPr>
            <a:lvl5pPr marL="693738" indent="0">
              <a:buNone/>
              <a:defRPr sz="2000">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pic>
        <p:nvPicPr>
          <p:cNvPr id="6" name="Picture 5"/>
          <p:cNvPicPr>
            <a:picLocks noChangeAspect="1"/>
          </p:cNvPicPr>
          <p:nvPr userDrawn="1"/>
        </p:nvPicPr>
        <p:blipFill>
          <a:blip r:embed="rId2"/>
          <a:stretch>
            <a:fillRect/>
          </a:stretch>
        </p:blipFill>
        <p:spPr>
          <a:xfrm>
            <a:off x="9855976" y="5781749"/>
            <a:ext cx="2232030" cy="988335"/>
          </a:xfrm>
          <a:prstGeom prst="rect">
            <a:avLst/>
          </a:prstGeom>
        </p:spPr>
      </p:pic>
      <p:sp>
        <p:nvSpPr>
          <p:cNvPr id="7" name="TextBox 6"/>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tx2"/>
                </a:solidFill>
              </a:rPr>
              <a:t>”</a:t>
            </a:r>
            <a:r>
              <a:rPr lang="fi-FI" sz="1600" i="1" spc="-70" dirty="0" err="1" smtClean="0">
                <a:solidFill>
                  <a:schemeClr val="tx2"/>
                </a:solidFill>
              </a:rPr>
              <a:t>Sharing</a:t>
            </a:r>
            <a:r>
              <a:rPr lang="fi-FI" sz="1600" i="1" spc="-70" baseline="0" dirty="0" smtClean="0">
                <a:solidFill>
                  <a:schemeClr val="tx2"/>
                </a:solidFill>
              </a:rPr>
              <a:t> is </a:t>
            </a:r>
            <a:r>
              <a:rPr lang="fi-FI" sz="1600" i="1" spc="-70" baseline="0" dirty="0" err="1" smtClean="0">
                <a:solidFill>
                  <a:schemeClr val="tx2"/>
                </a:solidFill>
              </a:rPr>
              <a:t>caring</a:t>
            </a:r>
            <a:r>
              <a:rPr lang="fi-FI" sz="1600" i="1" spc="-70" dirty="0" smtClean="0">
                <a:solidFill>
                  <a:schemeClr val="tx2"/>
                </a:solidFill>
              </a:rPr>
              <a:t>”</a:t>
            </a:r>
            <a:endParaRPr lang="en-US" sz="1600" i="1" spc="-70" dirty="0" smtClean="0">
              <a:solidFill>
                <a:schemeClr val="tx2"/>
              </a:solidFill>
            </a:endParaRPr>
          </a:p>
        </p:txBody>
      </p:sp>
    </p:spTree>
    <p:extLst>
      <p:ext uri="{BB962C8B-B14F-4D97-AF65-F5344CB8AC3E}">
        <p14:creationId xmlns:p14="http://schemas.microsoft.com/office/powerpoint/2010/main" val="2414694883"/>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bg2"/>
                    </a:gs>
                    <a:gs pos="0">
                      <a:schemeClr val="bg2"/>
                    </a:gs>
                  </a:gsLst>
                  <a:lin ang="5400000" scaled="0"/>
                </a:gradFill>
                <a:latin typeface="+mj-lt"/>
              </a:defRPr>
            </a:lvl1pPr>
            <a:lvl2pPr marL="0" indent="0">
              <a:buNone/>
              <a:defRPr sz="2000">
                <a:gradFill>
                  <a:gsLst>
                    <a:gs pos="100000">
                      <a:schemeClr val="bg2"/>
                    </a:gs>
                    <a:gs pos="0">
                      <a:schemeClr val="bg2"/>
                    </a:gs>
                  </a:gsLst>
                  <a:lin ang="5400000" scaled="0"/>
                </a:gradFill>
              </a:defRPr>
            </a:lvl2pPr>
            <a:lvl3pPr marL="231775" indent="0">
              <a:buNone/>
              <a:defRPr sz="2000">
                <a:gradFill>
                  <a:gsLst>
                    <a:gs pos="100000">
                      <a:schemeClr val="bg2"/>
                    </a:gs>
                    <a:gs pos="0">
                      <a:schemeClr val="bg2"/>
                    </a:gs>
                  </a:gsLst>
                  <a:lin ang="5400000" scaled="0"/>
                </a:gradFill>
              </a:defRPr>
            </a:lvl3pPr>
            <a:lvl4pPr marL="457200" indent="0">
              <a:buNone/>
              <a:defRPr sz="2000">
                <a:gradFill>
                  <a:gsLst>
                    <a:gs pos="100000">
                      <a:schemeClr val="bg2"/>
                    </a:gs>
                    <a:gs pos="0">
                      <a:schemeClr val="bg2"/>
                    </a:gs>
                  </a:gsLst>
                  <a:lin ang="5400000" scaled="0"/>
                </a:gradFill>
              </a:defRPr>
            </a:lvl4pPr>
            <a:lvl5pPr marL="693738" indent="0">
              <a:buNone/>
              <a:defRPr sz="2000">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pic>
        <p:nvPicPr>
          <p:cNvPr id="6" name="Picture 5"/>
          <p:cNvPicPr>
            <a:picLocks noChangeAspect="1"/>
          </p:cNvPicPr>
          <p:nvPr userDrawn="1"/>
        </p:nvPicPr>
        <p:blipFill>
          <a:blip r:embed="rId2"/>
          <a:stretch>
            <a:fillRect/>
          </a:stretch>
        </p:blipFill>
        <p:spPr>
          <a:xfrm>
            <a:off x="9855976" y="5781749"/>
            <a:ext cx="2232030" cy="988335"/>
          </a:xfrm>
          <a:prstGeom prst="rect">
            <a:avLst/>
          </a:prstGeom>
        </p:spPr>
      </p:pic>
      <p:sp>
        <p:nvSpPr>
          <p:cNvPr id="7" name="TextBox 6"/>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tx2"/>
                </a:solidFill>
              </a:rPr>
              <a:t>”</a:t>
            </a:r>
            <a:r>
              <a:rPr lang="fi-FI" sz="1600" i="1" spc="-70" dirty="0" err="1" smtClean="0">
                <a:solidFill>
                  <a:schemeClr val="tx2"/>
                </a:solidFill>
              </a:rPr>
              <a:t>Sharing</a:t>
            </a:r>
            <a:r>
              <a:rPr lang="fi-FI" sz="1600" i="1" spc="-70" baseline="0" dirty="0" smtClean="0">
                <a:solidFill>
                  <a:schemeClr val="tx2"/>
                </a:solidFill>
              </a:rPr>
              <a:t> is </a:t>
            </a:r>
            <a:r>
              <a:rPr lang="fi-FI" sz="1600" i="1" spc="-70" baseline="0" dirty="0" err="1" smtClean="0">
                <a:solidFill>
                  <a:schemeClr val="tx2"/>
                </a:solidFill>
              </a:rPr>
              <a:t>caring</a:t>
            </a:r>
            <a:r>
              <a:rPr lang="fi-FI" sz="1600" i="1" spc="-70" dirty="0" smtClean="0">
                <a:solidFill>
                  <a:schemeClr val="tx2"/>
                </a:solidFill>
              </a:rPr>
              <a:t>”</a:t>
            </a:r>
            <a:endParaRPr lang="en-US" sz="1600" i="1" spc="-70" dirty="0" smtClean="0">
              <a:solidFill>
                <a:schemeClr val="tx2"/>
              </a:solidFill>
            </a:endParaRPr>
          </a:p>
        </p:txBody>
      </p:sp>
    </p:spTree>
    <p:extLst>
      <p:ext uri="{BB962C8B-B14F-4D97-AF65-F5344CB8AC3E}">
        <p14:creationId xmlns:p14="http://schemas.microsoft.com/office/powerpoint/2010/main" val="1069637191"/>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2043636"/>
          </a:xfrm>
          <a:prstGeom prst="rect">
            <a:avLst/>
          </a:prstGeom>
        </p:spPr>
        <p:txBody>
          <a:bodyPr/>
          <a:lstStyle>
            <a:lvl1pPr marL="284163" indent="-284163">
              <a:buFont typeface="Wingdings" pitchFamily="2" charset="2"/>
              <a:buChar char=""/>
              <a:defRPr sz="4000"/>
            </a:lvl1pPr>
            <a:lvl2pPr marL="517525" indent="-233363">
              <a:buFont typeface="Wingdings" pitchFamily="2" charset="2"/>
              <a:buChar char=""/>
              <a:defRPr>
                <a:latin typeface="+mn-lt"/>
              </a:defRPr>
            </a:lvl2pPr>
            <a:lvl3pPr marL="741363" indent="-223838">
              <a:buFont typeface="Wingdings" pitchFamily="2" charset="2"/>
              <a:buChar char=""/>
              <a:tabLst/>
              <a:defRPr>
                <a:latin typeface="+mn-lt"/>
              </a:defRPr>
            </a:lvl3pPr>
            <a:lvl4pPr marL="914400" indent="-173038">
              <a:buFont typeface="Wingdings" pitchFamily="2" charset="2"/>
              <a:buChar char=""/>
              <a:defRPr>
                <a:latin typeface="+mn-lt"/>
              </a:defRPr>
            </a:lvl4pPr>
            <a:lvl5pPr marL="1087438" indent="-173038">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2"/>
          <a:stretch>
            <a:fillRect/>
          </a:stretch>
        </p:blipFill>
        <p:spPr>
          <a:xfrm>
            <a:off x="9855976" y="5781749"/>
            <a:ext cx="2232030" cy="988335"/>
          </a:xfrm>
          <a:prstGeom prst="rect">
            <a:avLst/>
          </a:prstGeom>
        </p:spPr>
      </p:pic>
      <p:sp>
        <p:nvSpPr>
          <p:cNvPr id="6" name="TextBox 5"/>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tx2"/>
                </a:solidFill>
              </a:rPr>
              <a:t>”</a:t>
            </a:r>
            <a:r>
              <a:rPr lang="fi-FI" sz="1600" i="1" spc="-70" dirty="0" err="1" smtClean="0">
                <a:solidFill>
                  <a:schemeClr val="tx2"/>
                </a:solidFill>
              </a:rPr>
              <a:t>Sharing</a:t>
            </a:r>
            <a:r>
              <a:rPr lang="fi-FI" sz="1600" i="1" spc="-70" baseline="0" dirty="0" smtClean="0">
                <a:solidFill>
                  <a:schemeClr val="tx2"/>
                </a:solidFill>
              </a:rPr>
              <a:t> is </a:t>
            </a:r>
            <a:r>
              <a:rPr lang="fi-FI" sz="1600" i="1" spc="-70" baseline="0" dirty="0" err="1" smtClean="0">
                <a:solidFill>
                  <a:schemeClr val="tx2"/>
                </a:solidFill>
              </a:rPr>
              <a:t>caring</a:t>
            </a:r>
            <a:r>
              <a:rPr lang="fi-FI" sz="1600" i="1" spc="-70" dirty="0" smtClean="0">
                <a:solidFill>
                  <a:schemeClr val="tx2"/>
                </a:solidFill>
              </a:rPr>
              <a:t>”</a:t>
            </a:r>
            <a:endParaRPr lang="en-US" sz="1600" i="1" spc="-70" dirty="0" smtClean="0">
              <a:solidFill>
                <a:schemeClr val="tx2"/>
              </a:solidFill>
            </a:endParaRPr>
          </a:p>
        </p:txBody>
      </p:sp>
    </p:spTree>
    <p:extLst>
      <p:ext uri="{BB962C8B-B14F-4D97-AF65-F5344CB8AC3E}">
        <p14:creationId xmlns:p14="http://schemas.microsoft.com/office/powerpoint/2010/main" val="553196831"/>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00">
                      <a:schemeClr val="tx2"/>
                    </a:gs>
                    <a:gs pos="0">
                      <a:schemeClr val="tx2"/>
                    </a:gs>
                  </a:gsLst>
                  <a:lin ang="5400000" scaled="0"/>
                </a:gradFill>
                <a:latin typeface="+mj-lt"/>
              </a:defRPr>
            </a:lvl1pPr>
            <a:lvl2pPr marL="0" indent="0">
              <a:buNone/>
              <a:defRPr sz="2000"/>
            </a:lvl2pPr>
            <a:lvl3pPr marL="233363" indent="0">
              <a:buNone/>
              <a:defRPr sz="2000"/>
            </a:lvl3pPr>
            <a:lvl4pPr marL="457200" indent="0">
              <a:buNone/>
              <a:defRPr sz="2000"/>
            </a:lvl4pPr>
            <a:lvl5pPr marL="693738" indent="0">
              <a:buNone/>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00">
                      <a:schemeClr val="tx2"/>
                    </a:gs>
                    <a:gs pos="0">
                      <a:schemeClr val="tx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250">
                      <a:schemeClr val="bg2"/>
                    </a:gs>
                    <a:gs pos="100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pic>
        <p:nvPicPr>
          <p:cNvPr id="7" name="Picture 6"/>
          <p:cNvPicPr>
            <a:picLocks noChangeAspect="1"/>
          </p:cNvPicPr>
          <p:nvPr userDrawn="1"/>
        </p:nvPicPr>
        <p:blipFill>
          <a:blip r:embed="rId2"/>
          <a:stretch>
            <a:fillRect/>
          </a:stretch>
        </p:blipFill>
        <p:spPr>
          <a:xfrm>
            <a:off x="9855976" y="5781749"/>
            <a:ext cx="2232030" cy="988335"/>
          </a:xfrm>
          <a:prstGeom prst="rect">
            <a:avLst/>
          </a:prstGeom>
        </p:spPr>
      </p:pic>
      <p:sp>
        <p:nvSpPr>
          <p:cNvPr id="8" name="TextBox 7"/>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tx2"/>
                </a:solidFill>
              </a:rPr>
              <a:t>”</a:t>
            </a:r>
            <a:r>
              <a:rPr lang="fi-FI" sz="1600" i="1" spc="-70" dirty="0" err="1" smtClean="0">
                <a:solidFill>
                  <a:schemeClr val="tx2"/>
                </a:solidFill>
              </a:rPr>
              <a:t>Sharing</a:t>
            </a:r>
            <a:r>
              <a:rPr lang="fi-FI" sz="1600" i="1" spc="-70" baseline="0" dirty="0" smtClean="0">
                <a:solidFill>
                  <a:schemeClr val="tx2"/>
                </a:solidFill>
              </a:rPr>
              <a:t> is </a:t>
            </a:r>
            <a:r>
              <a:rPr lang="fi-FI" sz="1600" i="1" spc="-70" baseline="0" dirty="0" err="1" smtClean="0">
                <a:solidFill>
                  <a:schemeClr val="tx2"/>
                </a:solidFill>
              </a:rPr>
              <a:t>caring</a:t>
            </a:r>
            <a:r>
              <a:rPr lang="fi-FI" sz="1600" i="1" spc="-70" dirty="0" smtClean="0">
                <a:solidFill>
                  <a:schemeClr val="tx2"/>
                </a:solidFill>
              </a:rPr>
              <a:t>”</a:t>
            </a:r>
            <a:endParaRPr lang="en-US" sz="1600" i="1" spc="-70" dirty="0" smtClean="0">
              <a:solidFill>
                <a:schemeClr val="tx2"/>
              </a:solidFill>
            </a:endParaRPr>
          </a:p>
        </p:txBody>
      </p:sp>
    </p:spTree>
    <p:extLst>
      <p:ext uri="{BB962C8B-B14F-4D97-AF65-F5344CB8AC3E}">
        <p14:creationId xmlns:p14="http://schemas.microsoft.com/office/powerpoint/2010/main" val="1567823360"/>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theme" Target="../theme/theme2.xml"/><Relationship Id="rId3" Type="http://schemas.openxmlformats.org/officeDocument/2006/relationships/slideLayout" Target="../slideLayouts/slideLayout35.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2" Type="http://schemas.openxmlformats.org/officeDocument/2006/relationships/slideLayout" Target="../slideLayouts/slideLayout34.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5" Type="http://schemas.openxmlformats.org/officeDocument/2006/relationships/slideLayout" Target="../slideLayouts/slideLayout37.xml"/><Relationship Id="rId10" Type="http://schemas.openxmlformats.org/officeDocument/2006/relationships/slideLayout" Target="../slideLayouts/slideLayout42.xml"/><Relationship Id="rId4" Type="http://schemas.openxmlformats.org/officeDocument/2006/relationships/slideLayout" Target="../slideLayouts/slideLayout36.xml"/><Relationship Id="rId9"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520700" y="1447800"/>
            <a:ext cx="11152188" cy="2055947"/>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083" r:id="rId1"/>
    <p:sldLayoutId id="2147484278" r:id="rId2"/>
    <p:sldLayoutId id="2147484084" r:id="rId3"/>
    <p:sldLayoutId id="2147484085" r:id="rId4"/>
    <p:sldLayoutId id="2147484087" r:id="rId5"/>
    <p:sldLayoutId id="2147484088" r:id="rId6"/>
    <p:sldLayoutId id="2147484162" r:id="rId7"/>
    <p:sldLayoutId id="2147484086" r:id="rId8"/>
    <p:sldLayoutId id="2147484090" r:id="rId9"/>
    <p:sldLayoutId id="2147484091" r:id="rId10"/>
    <p:sldLayoutId id="2147484089" r:id="rId11"/>
    <p:sldLayoutId id="2147484119" r:id="rId12"/>
    <p:sldLayoutId id="2147484116" r:id="rId13"/>
    <p:sldLayoutId id="2147484117" r:id="rId14"/>
    <p:sldLayoutId id="2147484140" r:id="rId15"/>
    <p:sldLayoutId id="2147484193" r:id="rId16"/>
    <p:sldLayoutId id="2147484163" r:id="rId17"/>
    <p:sldLayoutId id="2147484141" r:id="rId18"/>
    <p:sldLayoutId id="2147484164" r:id="rId19"/>
    <p:sldLayoutId id="2147484196" r:id="rId20"/>
    <p:sldLayoutId id="2147484142" r:id="rId21"/>
    <p:sldLayoutId id="2147484143" r:id="rId22"/>
    <p:sldLayoutId id="2147484092" r:id="rId23"/>
    <p:sldLayoutId id="2147484148" r:id="rId24"/>
    <p:sldLayoutId id="2147484093" r:id="rId25"/>
    <p:sldLayoutId id="2147484277" r:id="rId26"/>
    <p:sldLayoutId id="2147484094" r:id="rId27"/>
    <p:sldLayoutId id="2147484096" r:id="rId28"/>
    <p:sldLayoutId id="2147484279" r:id="rId29"/>
    <p:sldLayoutId id="2147484282" r:id="rId30"/>
    <p:sldLayoutId id="2147484283" r:id="rId31"/>
    <p:sldLayoutId id="2147484284" r:id="rId32"/>
  </p:sldLayoutIdLst>
  <p:transition>
    <p:fade/>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80000"/>
        <a:buFont typeface="Arial" pitchFamily="34" charset="0"/>
        <a:buChar char="•"/>
        <a:tabLst/>
        <a:defRPr sz="3600" kern="1200" spc="-70" baseline="0">
          <a:gradFill>
            <a:gsLst>
              <a:gs pos="1250">
                <a:schemeClr val="bg2"/>
              </a:gs>
              <a:gs pos="100000">
                <a:schemeClr val="bg2"/>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bg2"/>
              </a:gs>
              <a:gs pos="100000">
                <a:schemeClr val="bg2"/>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05055429"/>
      </p:ext>
    </p:extLst>
  </p:cSld>
  <p:clrMap bg1="dk1" tx1="lt1" bg2="dk2" tx2="lt2" accent1="accent1" accent2="accent2" accent3="accent3" accent4="accent4" accent5="accent5" accent6="accent6" hlink="hlink" folHlink="folHlink"/>
  <p:sldLayoutIdLst>
    <p:sldLayoutId id="2147484150" r:id="rId1"/>
    <p:sldLayoutId id="2147484151" r:id="rId2"/>
    <p:sldLayoutId id="2147484152" r:id="rId3"/>
    <p:sldLayoutId id="2147484153" r:id="rId4"/>
    <p:sldLayoutId id="2147484154" r:id="rId5"/>
    <p:sldLayoutId id="2147484155" r:id="rId6"/>
    <p:sldLayoutId id="2147484156" r:id="rId7"/>
    <p:sldLayoutId id="2147484157" r:id="rId8"/>
    <p:sldLayoutId id="2147484158" r:id="rId9"/>
    <p:sldLayoutId id="2147484159" r:id="rId10"/>
    <p:sldLayoutId id="2147484160" r:id="rId11"/>
    <p:sldLayoutId id="2147484161" r:id="rId12"/>
  </p:sldLayoutIdLst>
  <p:transition>
    <p:fade/>
  </p:transition>
  <p:timing>
    <p:tnLst>
      <p:par>
        <p:cTn id="1" dur="indefinite" restart="never" nodeType="tmRoot"/>
      </p:par>
    </p:tnLst>
  </p:timing>
  <p:hf hdr="0" ftr="0" dt="0"/>
  <p:txStyles>
    <p:titleStyle>
      <a:lvl1pPr algn="l" defTabSz="914156" rtl="0" eaLnBrk="1" latinLnBrk="0" hangingPunct="1">
        <a:lnSpc>
          <a:spcPct val="90000"/>
        </a:lnSpc>
        <a:spcBef>
          <a:spcPct val="0"/>
        </a:spcBef>
        <a:buNone/>
        <a:defRPr lang="en-US" sz="5400"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339648" marR="0" indent="-339648" algn="l" defTabSz="914156"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gradFill>
            <a:gsLst>
              <a:gs pos="1250">
                <a:schemeClr val="tx1"/>
              </a:gs>
              <a:gs pos="100000">
                <a:schemeClr val="tx1"/>
              </a:gs>
            </a:gsLst>
            <a:lin ang="5400000" scaled="0"/>
          </a:gradFill>
          <a:latin typeface="+mj-lt"/>
          <a:ea typeface="+mn-ea"/>
          <a:cs typeface="+mn-cs"/>
        </a:defRPr>
      </a:lvl1pPr>
      <a:lvl2pPr marL="572958" marR="0" indent="-233310" algn="l" defTabSz="914156"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331" marR="0" indent="-225374" algn="l" defTabSz="914156" rtl="0" eaLnBrk="1" fontAlgn="auto" latinLnBrk="0" hangingPunct="1">
        <a:lnSpc>
          <a:spcPct val="90000"/>
        </a:lnSpc>
        <a:spcBef>
          <a:spcPct val="20000"/>
        </a:spcBef>
        <a:spcAft>
          <a:spcPts val="0"/>
        </a:spcAft>
        <a:buClrTx/>
        <a:buSzPct val="90000"/>
        <a:buFont typeface="Wingdings" pitchFamily="2" charset="2"/>
        <a:buChar char=""/>
        <a:tabLst>
          <a:tab pos="798331" algn="l"/>
        </a:tabLst>
        <a:defRPr sz="2400" kern="1200" spc="0" baseline="0">
          <a:gradFill>
            <a:gsLst>
              <a:gs pos="1250">
                <a:schemeClr val="tx1"/>
              </a:gs>
              <a:gs pos="100000">
                <a:schemeClr val="tx1"/>
              </a:gs>
            </a:gsLst>
            <a:lin ang="5400000" scaled="0"/>
          </a:gradFill>
          <a:latin typeface="+mn-lt"/>
          <a:ea typeface="+mn-ea"/>
          <a:cs typeface="+mn-cs"/>
        </a:defRPr>
      </a:lvl3pPr>
      <a:lvl4pPr marL="1030054" marR="0" indent="-231722" algn="l" defTabSz="914156"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428" marR="0" indent="-225374" algn="l" defTabSz="914156" rtl="0" eaLnBrk="1" fontAlgn="auto" latinLnBrk="0" hangingPunct="1">
        <a:lnSpc>
          <a:spcPct val="90000"/>
        </a:lnSpc>
        <a:spcBef>
          <a:spcPct val="20000"/>
        </a:spcBef>
        <a:spcAft>
          <a:spcPts val="0"/>
        </a:spcAft>
        <a:buClrTx/>
        <a:buSzPct val="90000"/>
        <a:buFont typeface="Wingdings" pitchFamily="2" charset="2"/>
        <a:buChar char=""/>
        <a:tabLst>
          <a:tab pos="1255428" algn="l"/>
        </a:tabLst>
        <a:defRPr sz="2000" kern="1200" spc="0" baseline="0">
          <a:gradFill>
            <a:gsLst>
              <a:gs pos="1250">
                <a:schemeClr val="tx1"/>
              </a:gs>
              <a:gs pos="100000">
                <a:schemeClr val="tx1"/>
              </a:gs>
            </a:gsLst>
            <a:lin ang="5400000" scaled="0"/>
          </a:gradFill>
          <a:latin typeface="+mn-lt"/>
          <a:ea typeface="+mn-ea"/>
          <a:cs typeface="+mn-cs"/>
        </a:defRPr>
      </a:lvl5pPr>
      <a:lvl6pPr marL="2513929" indent="-228539" algn="l" defTabSz="91415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07" indent="-228539" algn="l" defTabSz="91415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085" indent="-228539" algn="l" defTabSz="91415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164" indent="-228539" algn="l" defTabSz="914156"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3" algn="l" defTabSz="914156" rtl="0" eaLnBrk="1" latinLnBrk="0" hangingPunct="1">
        <a:defRPr sz="1800" kern="1200">
          <a:solidFill>
            <a:schemeClr val="tx1"/>
          </a:solidFill>
          <a:latin typeface="+mn-lt"/>
          <a:ea typeface="+mn-ea"/>
          <a:cs typeface="+mn-cs"/>
        </a:defRPr>
      </a:lvl4pPr>
      <a:lvl5pPr marL="1828313" algn="l" defTabSz="914156" rtl="0" eaLnBrk="1" latinLnBrk="0" hangingPunct="1">
        <a:defRPr sz="1800" kern="1200">
          <a:solidFill>
            <a:schemeClr val="tx1"/>
          </a:solidFill>
          <a:latin typeface="+mn-lt"/>
          <a:ea typeface="+mn-ea"/>
          <a:cs typeface="+mn-cs"/>
        </a:defRPr>
      </a:lvl5pPr>
      <a:lvl6pPr marL="2285391"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6" algn="l" defTabSz="914156" rtl="0" eaLnBrk="1" latinLnBrk="0" hangingPunct="1">
        <a:defRPr sz="1800" kern="1200">
          <a:solidFill>
            <a:schemeClr val="tx1"/>
          </a:solidFill>
          <a:latin typeface="+mn-lt"/>
          <a:ea typeface="+mn-ea"/>
          <a:cs typeface="+mn-cs"/>
        </a:defRPr>
      </a:lvl8pPr>
      <a:lvl9pPr marL="3656624" algn="l" defTabSz="914156"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3.png"/><Relationship Id="rId1" Type="http://schemas.openxmlformats.org/officeDocument/2006/relationships/slideLayout" Target="../slideLayouts/slideLayout23.xml"/><Relationship Id="rId6" Type="http://schemas.openxmlformats.org/officeDocument/2006/relationships/image" Target="../media/image17.emf"/><Relationship Id="rId5" Type="http://schemas.openxmlformats.org/officeDocument/2006/relationships/image" Target="../media/image16.png"/><Relationship Id="rId4" Type="http://schemas.openxmlformats.org/officeDocument/2006/relationships/image" Target="../media/image15.emf"/></Relationships>
</file>

<file path=ppt/slides/_rels/slide11.xml.rels><?xml version="1.0" encoding="UTF-8" standalone="yes"?>
<Relationships xmlns="http://schemas.openxmlformats.org/package/2006/relationships"><Relationship Id="rId2" Type="http://schemas.openxmlformats.org/officeDocument/2006/relationships/hyperlink" Target="https://github.com/OfficeDev/PnP-Provisioning-Schema" TargetMode="Externa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hyperlink" Target="http://aka.ms/OfficeDevPnPMSDN" TargetMode="External"/><Relationship Id="rId2" Type="http://schemas.openxmlformats.org/officeDocument/2006/relationships/hyperlink" Target="http://aka.ms/OfficeDevPnPGuidance" TargetMode="External"/><Relationship Id="rId1" Type="http://schemas.openxmlformats.org/officeDocument/2006/relationships/slideLayout" Target="../slideLayouts/slideLayout8.xml"/><Relationship Id="rId5" Type="http://schemas.openxmlformats.org/officeDocument/2006/relationships/image" Target="../media/image19.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2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1.xml"/></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3.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37.xml"/><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25.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26.xml"/><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png"/><Relationship Id="rId1" Type="http://schemas.openxmlformats.org/officeDocument/2006/relationships/slideLayout" Target="../slideLayouts/slideLayout8.xml"/><Relationship Id="rId4" Type="http://schemas.openxmlformats.org/officeDocument/2006/relationships/image" Target="../media/image8.emf"/></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30.xml"/><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32.xml"/><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8" Type="http://schemas.openxmlformats.org/officeDocument/2006/relationships/hyperlink" Target="https://twitter.com/HughAJWood" TargetMode="External"/><Relationship Id="rId3" Type="http://schemas.openxmlformats.org/officeDocument/2006/relationships/image" Target="../media/image12.jpeg"/><Relationship Id="rId7" Type="http://schemas.openxmlformats.org/officeDocument/2006/relationships/hyperlink" Target="https://twitter.com/SharePointHenke" TargetMode="External"/><Relationship Id="rId12" Type="http://schemas.openxmlformats.org/officeDocument/2006/relationships/hyperlink" Target="https://twitter.com/ScotHillier" TargetMode="External"/><Relationship Id="rId2" Type="http://schemas.openxmlformats.org/officeDocument/2006/relationships/notesSlide" Target="../notesSlides/notesSlide5.xml"/><Relationship Id="rId1" Type="http://schemas.openxmlformats.org/officeDocument/2006/relationships/slideLayout" Target="../slideLayouts/slideLayout11.xml"/><Relationship Id="rId6" Type="http://schemas.openxmlformats.org/officeDocument/2006/relationships/hyperlink" Target="https://twitter.com/erwinvanhunen" TargetMode="External"/><Relationship Id="rId11" Type="http://schemas.openxmlformats.org/officeDocument/2006/relationships/hyperlink" Target="https://twitter.com/RadiAtanassov" TargetMode="External"/><Relationship Id="rId5" Type="http://schemas.openxmlformats.org/officeDocument/2006/relationships/hyperlink" Target="https://twitter.com/MannD" TargetMode="External"/><Relationship Id="rId10" Type="http://schemas.openxmlformats.org/officeDocument/2006/relationships/hyperlink" Target="https://twitter/paolopia" TargetMode="External"/><Relationship Id="rId4" Type="http://schemas.openxmlformats.org/officeDocument/2006/relationships/hyperlink" Target="https://twitter.com/ashuetawah" TargetMode="External"/><Relationship Id="rId9" Type="http://schemas.openxmlformats.org/officeDocument/2006/relationships/hyperlink" Target="https://twitter.com/sympmarc"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OfficeDev/PnP/tree/master/Samples/ECM.DocumentSets" TargetMode="External"/><Relationship Id="rId7" Type="http://schemas.openxmlformats.org/officeDocument/2006/relationships/hyperlink" Target="https://github.com/OfficeDev/PnP/tree/master/Solutions/PowerShell.Commands" TargetMode="External"/><Relationship Id="rId2" Type="http://schemas.openxmlformats.org/officeDocument/2006/relationships/hyperlink" Target="https://github.com/OfficeDev/PnP/tree/master/Samples/Core.MMSNavigationSample" TargetMode="External"/><Relationship Id="rId1" Type="http://schemas.openxmlformats.org/officeDocument/2006/relationships/slideLayout" Target="../slideLayouts/slideLayout8.xml"/><Relationship Id="rId6" Type="http://schemas.openxmlformats.org/officeDocument/2006/relationships/hyperlink" Target="https://github.com/OfficeDev/PnP/tree/master/Solutions/Core.CDNManager" TargetMode="External"/><Relationship Id="rId5" Type="http://schemas.openxmlformats.org/officeDocument/2006/relationships/hyperlink" Target="https://github.com/OfficeDev/PnP/tree/master/Scenarios/Provisioning.Framework.Console" TargetMode="External"/><Relationship Id="rId4" Type="http://schemas.openxmlformats.org/officeDocument/2006/relationships/hyperlink" Target="https://github.com/OfficeDev/PnP/tree/master/Samples/Core.ListItemChangeMonitor"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PnP Community Call – </a:t>
            </a:r>
            <a:r>
              <a:rPr lang="en-US" dirty="0" smtClean="0"/>
              <a:t>April 2015</a:t>
            </a:r>
            <a:endParaRPr lang="en-US" dirty="0"/>
          </a:p>
        </p:txBody>
      </p:sp>
      <p:sp>
        <p:nvSpPr>
          <p:cNvPr id="6" name="Text Placeholder 5"/>
          <p:cNvSpPr>
            <a:spLocks noGrp="1"/>
          </p:cNvSpPr>
          <p:nvPr>
            <p:ph type="body" sz="quarter" idx="12"/>
          </p:nvPr>
        </p:nvSpPr>
        <p:spPr/>
        <p:txBody>
          <a:bodyPr/>
          <a:lstStyle/>
          <a:p>
            <a:r>
              <a:rPr lang="en-US" dirty="0" smtClean="0"/>
              <a:t>PnP Core Team</a:t>
            </a:r>
            <a:endParaRPr lang="en-US" dirty="0"/>
          </a:p>
        </p:txBody>
      </p:sp>
      <p:sp>
        <p:nvSpPr>
          <p:cNvPr id="4" name="TextBox 3"/>
          <p:cNvSpPr txBox="1"/>
          <p:nvPr/>
        </p:nvSpPr>
        <p:spPr>
          <a:xfrm>
            <a:off x="0" y="0"/>
            <a:ext cx="7207248" cy="1628213"/>
          </a:xfrm>
          <a:prstGeom prst="rect">
            <a:avLst/>
          </a:prstGeom>
          <a:noFill/>
        </p:spPr>
        <p:txBody>
          <a:bodyPr wrap="square" lIns="179114" tIns="143293" rIns="179114" bIns="143293" rtlCol="0">
            <a:spAutoFit/>
          </a:bodyPr>
          <a:lstStyle/>
          <a:p>
            <a:pPr defTabSz="913375">
              <a:lnSpc>
                <a:spcPct val="90000"/>
              </a:lnSpc>
              <a:spcAft>
                <a:spcPts val="588"/>
              </a:spcAft>
            </a:pPr>
            <a:r>
              <a:rPr lang="en-US" sz="2000" u="sng" dirty="0" smtClean="0">
                <a:solidFill>
                  <a:schemeClr val="tx1">
                    <a:lumMod val="65000"/>
                    <a:lumOff val="35000"/>
                  </a:schemeClr>
                </a:solidFill>
                <a:latin typeface="Segoe UI Light"/>
              </a:rPr>
              <a:t>aka.ms/</a:t>
            </a:r>
            <a:r>
              <a:rPr lang="en-US" sz="2000" u="sng" dirty="0" err="1" smtClean="0">
                <a:solidFill>
                  <a:schemeClr val="tx1">
                    <a:lumMod val="65000"/>
                    <a:lumOff val="35000"/>
                  </a:schemeClr>
                </a:solidFill>
                <a:latin typeface="Segoe UI Light"/>
              </a:rPr>
              <a:t>OfficeDevPnP</a:t>
            </a:r>
            <a:endParaRPr lang="en-US" sz="2000" u="sng" dirty="0" smtClean="0">
              <a:solidFill>
                <a:schemeClr val="tx1">
                  <a:lumMod val="65000"/>
                  <a:lumOff val="35000"/>
                </a:schemeClr>
              </a:solidFill>
              <a:latin typeface="Segoe UI Light"/>
            </a:endParaRPr>
          </a:p>
          <a:p>
            <a:pPr defTabSz="913375">
              <a:lnSpc>
                <a:spcPct val="90000"/>
              </a:lnSpc>
              <a:spcAft>
                <a:spcPts val="588"/>
              </a:spcAft>
            </a:pPr>
            <a:r>
              <a:rPr lang="en-US" sz="2000" u="sng" dirty="0" smtClean="0">
                <a:solidFill>
                  <a:schemeClr val="tx1">
                    <a:lumMod val="65000"/>
                    <a:lumOff val="35000"/>
                  </a:schemeClr>
                </a:solidFill>
                <a:latin typeface="Segoe UI Light"/>
              </a:rPr>
              <a:t>aka.ms/</a:t>
            </a:r>
            <a:r>
              <a:rPr lang="en-US" sz="2000" u="sng" dirty="0" err="1" smtClean="0">
                <a:solidFill>
                  <a:schemeClr val="tx1">
                    <a:lumMod val="65000"/>
                    <a:lumOff val="35000"/>
                  </a:schemeClr>
                </a:solidFill>
                <a:latin typeface="Segoe UI Light"/>
              </a:rPr>
              <a:t>OfficeDevPnPYammer</a:t>
            </a:r>
            <a:endParaRPr lang="en-US" sz="2000" u="sng" dirty="0" smtClean="0">
              <a:solidFill>
                <a:schemeClr val="tx1">
                  <a:lumMod val="65000"/>
                  <a:lumOff val="35000"/>
                </a:schemeClr>
              </a:solidFill>
              <a:latin typeface="Segoe UI Light"/>
            </a:endParaRPr>
          </a:p>
          <a:p>
            <a:pPr defTabSz="913375">
              <a:lnSpc>
                <a:spcPct val="90000"/>
              </a:lnSpc>
              <a:spcAft>
                <a:spcPts val="588"/>
              </a:spcAft>
            </a:pPr>
            <a:r>
              <a:rPr lang="en-US" sz="2000" u="sng" dirty="0" smtClean="0">
                <a:solidFill>
                  <a:schemeClr val="tx1">
                    <a:lumMod val="65000"/>
                    <a:lumOff val="35000"/>
                  </a:schemeClr>
                </a:solidFill>
                <a:latin typeface="Segoe UI Light"/>
              </a:rPr>
              <a:t>aka.ms/</a:t>
            </a:r>
            <a:r>
              <a:rPr lang="en-US" sz="2000" u="sng" dirty="0" err="1" smtClean="0">
                <a:solidFill>
                  <a:schemeClr val="tx1">
                    <a:lumMod val="65000"/>
                    <a:lumOff val="35000"/>
                  </a:schemeClr>
                </a:solidFill>
                <a:latin typeface="Segoe UI Light"/>
              </a:rPr>
              <a:t>OfficeDevPnPGuidance</a:t>
            </a:r>
            <a:endParaRPr lang="en-US" sz="2000" u="sng" dirty="0" smtClean="0">
              <a:solidFill>
                <a:schemeClr val="tx1">
                  <a:lumMod val="65000"/>
                  <a:lumOff val="35000"/>
                </a:schemeClr>
              </a:solidFill>
              <a:latin typeface="Segoe UI Light"/>
            </a:endParaRPr>
          </a:p>
          <a:p>
            <a:pPr defTabSz="913375">
              <a:lnSpc>
                <a:spcPct val="90000"/>
              </a:lnSpc>
              <a:spcAft>
                <a:spcPts val="588"/>
              </a:spcAft>
            </a:pPr>
            <a:r>
              <a:rPr lang="en-US" sz="2000" u="sng" dirty="0" smtClean="0">
                <a:solidFill>
                  <a:schemeClr val="tx1">
                    <a:lumMod val="65000"/>
                    <a:lumOff val="35000"/>
                  </a:schemeClr>
                </a:solidFill>
                <a:latin typeface="Segoe UI Light"/>
              </a:rPr>
              <a:t>aka.ms/</a:t>
            </a:r>
            <a:r>
              <a:rPr lang="en-US" sz="2000" u="sng" dirty="0" err="1" smtClean="0">
                <a:solidFill>
                  <a:schemeClr val="tx1">
                    <a:lumMod val="65000"/>
                    <a:lumOff val="35000"/>
                  </a:schemeClr>
                </a:solidFill>
                <a:latin typeface="Segoe UI Light"/>
              </a:rPr>
              <a:t>OfficeDevPnPVideos</a:t>
            </a:r>
            <a:endParaRPr lang="en-US" sz="2000" u="sng" dirty="0">
              <a:solidFill>
                <a:schemeClr val="tx1">
                  <a:lumMod val="65000"/>
                  <a:lumOff val="35000"/>
                </a:schemeClr>
              </a:solidFill>
              <a:latin typeface="Segoe UI Light"/>
            </a:endParaRPr>
          </a:p>
        </p:txBody>
      </p:sp>
    </p:spTree>
    <p:extLst>
      <p:ext uri="{BB962C8B-B14F-4D97-AF65-F5344CB8AC3E}">
        <p14:creationId xmlns:p14="http://schemas.microsoft.com/office/powerpoint/2010/main" val="48924658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 name="Picture 5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27139" y="3510385"/>
            <a:ext cx="2085666" cy="1226371"/>
          </a:xfrm>
          <a:prstGeom prst="rect">
            <a:avLst/>
          </a:prstGeom>
        </p:spPr>
      </p:pic>
      <p:sp>
        <p:nvSpPr>
          <p:cNvPr id="23" name="Rectangle 22"/>
          <p:cNvSpPr/>
          <p:nvPr/>
        </p:nvSpPr>
        <p:spPr bwMode="auto">
          <a:xfrm>
            <a:off x="4236588" y="1738302"/>
            <a:ext cx="5186128" cy="472088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GB"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p>
            <a:r>
              <a:rPr lang="en-US" dirty="0" smtClean="0"/>
              <a:t>Site provisioning framework</a:t>
            </a:r>
            <a:endParaRPr lang="en-GB" dirty="0"/>
          </a:p>
        </p:txBody>
      </p:sp>
      <p:grpSp>
        <p:nvGrpSpPr>
          <p:cNvPr id="3" name="Group 2"/>
          <p:cNvGrpSpPr/>
          <p:nvPr/>
        </p:nvGrpSpPr>
        <p:grpSpPr>
          <a:xfrm>
            <a:off x="6053136" y="1131422"/>
            <a:ext cx="1222868" cy="1066728"/>
            <a:chOff x="10369627" y="3424627"/>
            <a:chExt cx="1222868" cy="1066728"/>
          </a:xfrm>
        </p:grpSpPr>
        <p:sp>
          <p:nvSpPr>
            <p:cNvPr id="4" name="Arc 3"/>
            <p:cNvSpPr>
              <a:spLocks noChangeAspect="1"/>
            </p:cNvSpPr>
            <p:nvPr/>
          </p:nvSpPr>
          <p:spPr>
            <a:xfrm rot="16200000">
              <a:off x="10447697" y="3346557"/>
              <a:ext cx="1066728" cy="1222868"/>
            </a:xfrm>
            <a:prstGeom prst="arc">
              <a:avLst>
                <a:gd name="adj1" fmla="val 1831690"/>
                <a:gd name="adj2" fmla="val 21357414"/>
              </a:avLst>
            </a:prstGeom>
            <a:ln w="53975">
              <a:solidFill>
                <a:schemeClr val="tx1">
                  <a:lumMod val="65000"/>
                  <a:lumOff val="35000"/>
                  <a:alpha val="80000"/>
                </a:schemeClr>
              </a:solidFill>
              <a:headEnd type="diamond" w="sm" len="med"/>
              <a:tailEnd type="stealth" w="lg" len="lg"/>
            </a:ln>
          </p:spPr>
          <p:style>
            <a:lnRef idx="1">
              <a:schemeClr val="accent4"/>
            </a:lnRef>
            <a:fillRef idx="0">
              <a:schemeClr val="accent4"/>
            </a:fillRef>
            <a:effectRef idx="0">
              <a:schemeClr val="accent4"/>
            </a:effectRef>
            <a:fontRef idx="minor">
              <a:schemeClr val="tx1"/>
            </a:fontRef>
          </p:style>
          <p:txBody>
            <a:bodyPr rtlCol="0" anchor="ctr"/>
            <a:lstStyle/>
            <a:p>
              <a:pPr algn="ctr"/>
              <a:endParaRPr lang="en-US" sz="1764">
                <a:latin typeface="Segoe UI Light" panose="020B0502040204020203" pitchFamily="34" charset="0"/>
                <a:cs typeface="Segoe UI Light" panose="020B0502040204020203" pitchFamily="34" charset="0"/>
              </a:endParaRPr>
            </a:p>
          </p:txBody>
        </p:sp>
        <p:grpSp>
          <p:nvGrpSpPr>
            <p:cNvPr id="5" name="Group 4"/>
            <p:cNvGrpSpPr/>
            <p:nvPr/>
          </p:nvGrpSpPr>
          <p:grpSpPr>
            <a:xfrm>
              <a:off x="10497733" y="3493258"/>
              <a:ext cx="951656" cy="917221"/>
              <a:chOff x="8084830" y="2611635"/>
              <a:chExt cx="951656" cy="917221"/>
            </a:xfrm>
          </p:grpSpPr>
          <p:pic>
            <p:nvPicPr>
              <p:cNvPr id="6" name="Picture 5"/>
              <p:cNvPicPr>
                <a:picLocks noChangeAspect="1"/>
              </p:cNvPicPr>
              <p:nvPr/>
            </p:nvPicPr>
            <p:blipFill>
              <a:blip r:embed="rId3"/>
              <a:stretch>
                <a:fillRect/>
              </a:stretch>
            </p:blipFill>
            <p:spPr>
              <a:xfrm>
                <a:off x="8084830" y="2816307"/>
                <a:ext cx="900621" cy="712549"/>
              </a:xfrm>
              <a:prstGeom prst="rect">
                <a:avLst/>
              </a:prstGeom>
            </p:spPr>
          </p:pic>
          <p:sp>
            <p:nvSpPr>
              <p:cNvPr id="7" name="TextBox 6"/>
              <p:cNvSpPr txBox="1"/>
              <p:nvPr/>
            </p:nvSpPr>
            <p:spPr>
              <a:xfrm>
                <a:off x="8554303" y="2611635"/>
                <a:ext cx="482183" cy="492443"/>
              </a:xfrm>
              <a:prstGeom prst="rect">
                <a:avLst/>
              </a:prstGeom>
              <a:noFill/>
            </p:spPr>
            <p:txBody>
              <a:bodyPr wrap="none" lIns="0" tIns="0" rIns="0" bIns="0" rtlCol="0">
                <a:spAutoFit/>
              </a:bodyPr>
              <a:lstStyle/>
              <a:p>
                <a:r>
                  <a:rPr lang="en-US" sz="3200" b="1" spc="-70" dirty="0" smtClean="0">
                    <a:ln w="12700">
                      <a:solidFill>
                        <a:schemeClr val="bg1"/>
                      </a:solidFill>
                    </a:ln>
                    <a:solidFill>
                      <a:srgbClr val="33862F"/>
                    </a:solidFill>
                    <a:effectLst>
                      <a:glow rad="254000">
                        <a:schemeClr val="bg1"/>
                      </a:glow>
                    </a:effectLst>
                  </a:rPr>
                  <a:t>C#</a:t>
                </a:r>
              </a:p>
            </p:txBody>
          </p:sp>
        </p:grpSp>
      </p:grpSp>
      <p:pic>
        <p:nvPicPr>
          <p:cNvPr id="21" name="Picture 2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27139" y="1232851"/>
            <a:ext cx="2085666" cy="1226371"/>
          </a:xfrm>
          <a:prstGeom prst="rect">
            <a:avLst/>
          </a:prstGeom>
        </p:spPr>
      </p:pic>
      <p:sp>
        <p:nvSpPr>
          <p:cNvPr id="24" name="TextBox 23"/>
          <p:cNvSpPr txBox="1"/>
          <p:nvPr/>
        </p:nvSpPr>
        <p:spPr>
          <a:xfrm>
            <a:off x="4470198" y="2296445"/>
            <a:ext cx="4808589" cy="738664"/>
          </a:xfrm>
          <a:prstGeom prst="rect">
            <a:avLst/>
          </a:prstGeom>
          <a:noFill/>
        </p:spPr>
        <p:txBody>
          <a:bodyPr wrap="square" lIns="0" tIns="0" rIns="0" bIns="0" rtlCol="0">
            <a:spAutoFit/>
          </a:bodyPr>
          <a:lstStyle/>
          <a:p>
            <a:r>
              <a:rPr lang="en-US" sz="1600" i="1" spc="-70" dirty="0" smtClean="0">
                <a:solidFill>
                  <a:schemeClr val="accent4"/>
                </a:solidFill>
              </a:rPr>
              <a:t>// </a:t>
            </a:r>
            <a:r>
              <a:rPr lang="en-US" sz="1600" i="1" spc="-70" dirty="0">
                <a:solidFill>
                  <a:schemeClr val="accent4"/>
                </a:solidFill>
              </a:rPr>
              <a:t>Get template from existing site</a:t>
            </a:r>
          </a:p>
          <a:p>
            <a:r>
              <a:rPr lang="en-US" sz="1600" i="1" spc="-70" dirty="0" smtClean="0">
                <a:solidFill>
                  <a:schemeClr val="tx1">
                    <a:lumMod val="65000"/>
                    <a:lumOff val="35000"/>
                  </a:schemeClr>
                </a:solidFill>
              </a:rPr>
              <a:t>template </a:t>
            </a:r>
            <a:r>
              <a:rPr lang="en-US" sz="1600" i="1" spc="-70" dirty="0">
                <a:solidFill>
                  <a:schemeClr val="tx1">
                    <a:lumMod val="65000"/>
                    <a:lumOff val="35000"/>
                  </a:schemeClr>
                </a:solidFill>
              </a:rPr>
              <a:t>= </a:t>
            </a:r>
            <a:r>
              <a:rPr lang="en-US" sz="1600" i="1" spc="-70" dirty="0" err="1">
                <a:solidFill>
                  <a:schemeClr val="tx1">
                    <a:lumMod val="65000"/>
                    <a:lumOff val="35000"/>
                  </a:schemeClr>
                </a:solidFill>
              </a:rPr>
              <a:t>ctx.Web.GetProvisioningTemplate</a:t>
            </a:r>
            <a:r>
              <a:rPr lang="en-US" sz="1600" i="1" spc="-70" dirty="0">
                <a:solidFill>
                  <a:schemeClr val="tx1">
                    <a:lumMod val="65000"/>
                    <a:lumOff val="35000"/>
                  </a:schemeClr>
                </a:solidFill>
              </a:rPr>
              <a:t>();</a:t>
            </a:r>
            <a:endParaRPr lang="en-US" sz="1600" i="1" spc="-70" dirty="0" smtClean="0">
              <a:solidFill>
                <a:schemeClr val="tx1">
                  <a:lumMod val="65000"/>
                  <a:lumOff val="35000"/>
                </a:schemeClr>
              </a:solidFill>
            </a:endParaRPr>
          </a:p>
          <a:p>
            <a:endParaRPr lang="en-US" sz="1600" i="1" spc="-70" dirty="0" smtClean="0">
              <a:gradFill>
                <a:gsLst>
                  <a:gs pos="2917">
                    <a:schemeClr val="bg2"/>
                  </a:gs>
                  <a:gs pos="95000">
                    <a:schemeClr val="bg2"/>
                  </a:gs>
                </a:gsLst>
                <a:lin ang="5400000" scaled="0"/>
              </a:gradFill>
            </a:endParaRPr>
          </a:p>
        </p:txBody>
      </p:sp>
      <p:grpSp>
        <p:nvGrpSpPr>
          <p:cNvPr id="26" name="Group 25"/>
          <p:cNvGrpSpPr/>
          <p:nvPr/>
        </p:nvGrpSpPr>
        <p:grpSpPr>
          <a:xfrm>
            <a:off x="1195790" y="2041878"/>
            <a:ext cx="2582438" cy="964095"/>
            <a:chOff x="951471" y="2045381"/>
            <a:chExt cx="2582438" cy="964095"/>
          </a:xfrm>
        </p:grpSpPr>
        <p:grpSp>
          <p:nvGrpSpPr>
            <p:cNvPr id="12" name="Group 11"/>
            <p:cNvGrpSpPr>
              <a:grpSpLocks noChangeAspect="1"/>
            </p:cNvGrpSpPr>
            <p:nvPr/>
          </p:nvGrpSpPr>
          <p:grpSpPr>
            <a:xfrm>
              <a:off x="1790621" y="2045381"/>
              <a:ext cx="1097552" cy="828000"/>
              <a:chOff x="5784587" y="4234924"/>
              <a:chExt cx="808975" cy="610297"/>
            </a:xfrm>
          </p:grpSpPr>
          <p:pic>
            <p:nvPicPr>
              <p:cNvPr id="13" name="Picture 12"/>
              <p:cNvPicPr>
                <a:picLocks noChangeAspect="1"/>
              </p:cNvPicPr>
              <p:nvPr/>
            </p:nvPicPr>
            <p:blipFill>
              <a:blip r:embed="rId3"/>
              <a:stretch>
                <a:fillRect/>
              </a:stretch>
            </p:blipFill>
            <p:spPr>
              <a:xfrm>
                <a:off x="5784587" y="4234924"/>
                <a:ext cx="666415" cy="527251"/>
              </a:xfrm>
              <a:prstGeom prst="rect">
                <a:avLst/>
              </a:prstGeom>
            </p:spPr>
          </p:pic>
          <p:pic>
            <p:nvPicPr>
              <p:cNvPr id="14" name="Picture 13"/>
              <p:cNvPicPr>
                <a:picLocks noChangeAspect="1"/>
              </p:cNvPicPr>
              <p:nvPr/>
            </p:nvPicPr>
            <p:blipFill>
              <a:blip r:embed="rId4"/>
              <a:stretch>
                <a:fillRect/>
              </a:stretch>
            </p:blipFill>
            <p:spPr>
              <a:xfrm>
                <a:off x="6147335" y="4389009"/>
                <a:ext cx="446227" cy="456212"/>
              </a:xfrm>
              <a:prstGeom prst="rect">
                <a:avLst/>
              </a:prstGeom>
            </p:spPr>
          </p:pic>
        </p:grpSp>
        <p:sp>
          <p:nvSpPr>
            <p:cNvPr id="25" name="TextBox 24"/>
            <p:cNvSpPr txBox="1"/>
            <p:nvPr/>
          </p:nvSpPr>
          <p:spPr>
            <a:xfrm>
              <a:off x="951471" y="2763255"/>
              <a:ext cx="2582438" cy="246221"/>
            </a:xfrm>
            <a:prstGeom prst="rect">
              <a:avLst/>
            </a:prstGeom>
            <a:noFill/>
          </p:spPr>
          <p:txBody>
            <a:bodyPr wrap="none" lIns="0" tIns="0" rIns="0" bIns="0" rtlCol="0">
              <a:spAutoFit/>
            </a:bodyPr>
            <a:lstStyle/>
            <a:p>
              <a:r>
                <a:rPr lang="en-US" sz="1600" i="1" spc="-70" dirty="0" err="1">
                  <a:gradFill>
                    <a:gsLst>
                      <a:gs pos="2917">
                        <a:schemeClr val="bg2"/>
                      </a:gs>
                      <a:gs pos="95000">
                        <a:schemeClr val="bg2"/>
                      </a:gs>
                    </a:gsLst>
                    <a:lin ang="5400000" scaled="0"/>
                  </a:gradFill>
                </a:rPr>
                <a:t>XMLFileSystemTemplateProvider</a:t>
              </a:r>
              <a:endParaRPr lang="en-GB" sz="1600" i="1" spc="-70" dirty="0" smtClean="0">
                <a:gradFill>
                  <a:gsLst>
                    <a:gs pos="2917">
                      <a:schemeClr val="bg2"/>
                    </a:gs>
                    <a:gs pos="95000">
                      <a:schemeClr val="bg2"/>
                    </a:gs>
                  </a:gsLst>
                  <a:lin ang="5400000" scaled="0"/>
                </a:gradFill>
              </a:endParaRPr>
            </a:p>
          </p:txBody>
        </p:sp>
      </p:grpSp>
      <p:grpSp>
        <p:nvGrpSpPr>
          <p:cNvPr id="28" name="Group 27"/>
          <p:cNvGrpSpPr/>
          <p:nvPr/>
        </p:nvGrpSpPr>
        <p:grpSpPr>
          <a:xfrm>
            <a:off x="1411327" y="3294262"/>
            <a:ext cx="2825261" cy="984307"/>
            <a:chOff x="829941" y="3228934"/>
            <a:chExt cx="2825261" cy="984307"/>
          </a:xfrm>
        </p:grpSpPr>
        <p:grpSp>
          <p:nvGrpSpPr>
            <p:cNvPr id="15" name="Group 14"/>
            <p:cNvGrpSpPr>
              <a:grpSpLocks noChangeAspect="1"/>
            </p:cNvGrpSpPr>
            <p:nvPr/>
          </p:nvGrpSpPr>
          <p:grpSpPr>
            <a:xfrm>
              <a:off x="1790621" y="3228934"/>
              <a:ext cx="1097552" cy="828000"/>
              <a:chOff x="5784587" y="4234924"/>
              <a:chExt cx="808975" cy="610297"/>
            </a:xfrm>
          </p:grpSpPr>
          <p:pic>
            <p:nvPicPr>
              <p:cNvPr id="16" name="Picture 15"/>
              <p:cNvPicPr>
                <a:picLocks noChangeAspect="1"/>
              </p:cNvPicPr>
              <p:nvPr/>
            </p:nvPicPr>
            <p:blipFill>
              <a:blip r:embed="rId3"/>
              <a:stretch>
                <a:fillRect/>
              </a:stretch>
            </p:blipFill>
            <p:spPr>
              <a:xfrm>
                <a:off x="5784587" y="4234924"/>
                <a:ext cx="666415" cy="527251"/>
              </a:xfrm>
              <a:prstGeom prst="rect">
                <a:avLst/>
              </a:prstGeom>
            </p:spPr>
          </p:pic>
          <p:pic>
            <p:nvPicPr>
              <p:cNvPr id="17" name="Picture 16"/>
              <p:cNvPicPr>
                <a:picLocks noChangeAspect="1"/>
              </p:cNvPicPr>
              <p:nvPr/>
            </p:nvPicPr>
            <p:blipFill>
              <a:blip r:embed="rId4"/>
              <a:stretch>
                <a:fillRect/>
              </a:stretch>
            </p:blipFill>
            <p:spPr>
              <a:xfrm>
                <a:off x="6147335" y="4389009"/>
                <a:ext cx="446227" cy="456212"/>
              </a:xfrm>
              <a:prstGeom prst="rect">
                <a:avLst/>
              </a:prstGeom>
            </p:spPr>
          </p:pic>
        </p:grpSp>
        <p:sp>
          <p:nvSpPr>
            <p:cNvPr id="27" name="TextBox 26"/>
            <p:cNvSpPr txBox="1"/>
            <p:nvPr/>
          </p:nvSpPr>
          <p:spPr>
            <a:xfrm>
              <a:off x="829941" y="3967020"/>
              <a:ext cx="2825261" cy="246221"/>
            </a:xfrm>
            <a:prstGeom prst="rect">
              <a:avLst/>
            </a:prstGeom>
            <a:noFill/>
          </p:spPr>
          <p:txBody>
            <a:bodyPr wrap="none" lIns="0" tIns="0" rIns="0" bIns="0" rtlCol="0">
              <a:spAutoFit/>
            </a:bodyPr>
            <a:lstStyle/>
            <a:p>
              <a:r>
                <a:rPr lang="en-US" sz="1600" i="1" spc="-70" dirty="0" err="1">
                  <a:gradFill>
                    <a:gsLst>
                      <a:gs pos="2917">
                        <a:schemeClr val="bg2"/>
                      </a:gs>
                      <a:gs pos="95000">
                        <a:schemeClr val="bg2"/>
                      </a:gs>
                    </a:gsLst>
                    <a:lin ang="5400000" scaled="0"/>
                  </a:gradFill>
                </a:rPr>
                <a:t>XMLAzureStorageTemplateProvider</a:t>
              </a:r>
              <a:endParaRPr lang="en-GB" sz="1600" i="1" spc="-70" dirty="0" smtClean="0">
                <a:gradFill>
                  <a:gsLst>
                    <a:gs pos="2917">
                      <a:schemeClr val="bg2"/>
                    </a:gs>
                    <a:gs pos="95000">
                      <a:schemeClr val="bg2"/>
                    </a:gs>
                  </a:gsLst>
                  <a:lin ang="5400000" scaled="0"/>
                </a:gradFill>
              </a:endParaRPr>
            </a:p>
          </p:txBody>
        </p:sp>
      </p:grpSp>
      <p:grpSp>
        <p:nvGrpSpPr>
          <p:cNvPr id="30" name="Group 29"/>
          <p:cNvGrpSpPr/>
          <p:nvPr/>
        </p:nvGrpSpPr>
        <p:grpSpPr>
          <a:xfrm>
            <a:off x="1194642" y="4638381"/>
            <a:ext cx="2617063" cy="961551"/>
            <a:chOff x="929329" y="4432707"/>
            <a:chExt cx="2617063" cy="961551"/>
          </a:xfrm>
        </p:grpSpPr>
        <p:grpSp>
          <p:nvGrpSpPr>
            <p:cNvPr id="18" name="Group 17"/>
            <p:cNvGrpSpPr>
              <a:grpSpLocks noChangeAspect="1"/>
            </p:cNvGrpSpPr>
            <p:nvPr/>
          </p:nvGrpSpPr>
          <p:grpSpPr>
            <a:xfrm>
              <a:off x="1790621" y="4432707"/>
              <a:ext cx="1097552" cy="828000"/>
              <a:chOff x="5784587" y="4234924"/>
              <a:chExt cx="808975" cy="610297"/>
            </a:xfrm>
          </p:grpSpPr>
          <p:pic>
            <p:nvPicPr>
              <p:cNvPr id="19" name="Picture 18"/>
              <p:cNvPicPr>
                <a:picLocks noChangeAspect="1"/>
              </p:cNvPicPr>
              <p:nvPr/>
            </p:nvPicPr>
            <p:blipFill>
              <a:blip r:embed="rId3"/>
              <a:stretch>
                <a:fillRect/>
              </a:stretch>
            </p:blipFill>
            <p:spPr>
              <a:xfrm>
                <a:off x="5784587" y="4234924"/>
                <a:ext cx="666415" cy="527251"/>
              </a:xfrm>
              <a:prstGeom prst="rect">
                <a:avLst/>
              </a:prstGeom>
            </p:spPr>
          </p:pic>
          <p:pic>
            <p:nvPicPr>
              <p:cNvPr id="20" name="Picture 19"/>
              <p:cNvPicPr>
                <a:picLocks noChangeAspect="1"/>
              </p:cNvPicPr>
              <p:nvPr/>
            </p:nvPicPr>
            <p:blipFill>
              <a:blip r:embed="rId4"/>
              <a:stretch>
                <a:fillRect/>
              </a:stretch>
            </p:blipFill>
            <p:spPr>
              <a:xfrm>
                <a:off x="6147335" y="4389009"/>
                <a:ext cx="446227" cy="456212"/>
              </a:xfrm>
              <a:prstGeom prst="rect">
                <a:avLst/>
              </a:prstGeom>
            </p:spPr>
          </p:pic>
        </p:grpSp>
        <p:sp>
          <p:nvSpPr>
            <p:cNvPr id="29" name="TextBox 28"/>
            <p:cNvSpPr txBox="1"/>
            <p:nvPr/>
          </p:nvSpPr>
          <p:spPr>
            <a:xfrm>
              <a:off x="929329" y="5148037"/>
              <a:ext cx="2617063" cy="246221"/>
            </a:xfrm>
            <a:prstGeom prst="rect">
              <a:avLst/>
            </a:prstGeom>
            <a:noFill/>
          </p:spPr>
          <p:txBody>
            <a:bodyPr wrap="none" lIns="0" tIns="0" rIns="0" bIns="0" rtlCol="0">
              <a:spAutoFit/>
            </a:bodyPr>
            <a:lstStyle/>
            <a:p>
              <a:r>
                <a:rPr lang="en-US" sz="1600" i="1" spc="-70" dirty="0" err="1">
                  <a:gradFill>
                    <a:gsLst>
                      <a:gs pos="2917">
                        <a:schemeClr val="bg2"/>
                      </a:gs>
                      <a:gs pos="95000">
                        <a:schemeClr val="bg2"/>
                      </a:gs>
                    </a:gsLst>
                    <a:lin ang="5400000" scaled="0"/>
                  </a:gradFill>
                </a:rPr>
                <a:t>XMLSharePointTemplateProvider</a:t>
              </a:r>
              <a:endParaRPr lang="en-GB" sz="1600" i="1" spc="-70" dirty="0" smtClean="0">
                <a:gradFill>
                  <a:gsLst>
                    <a:gs pos="2917">
                      <a:schemeClr val="bg2"/>
                    </a:gs>
                    <a:gs pos="95000">
                      <a:schemeClr val="bg2"/>
                    </a:gs>
                  </a:gsLst>
                  <a:lin ang="5400000" scaled="0"/>
                </a:gradFill>
              </a:endParaRPr>
            </a:p>
          </p:txBody>
        </p:sp>
      </p:grpSp>
      <p:grpSp>
        <p:nvGrpSpPr>
          <p:cNvPr id="38" name="Group 37"/>
          <p:cNvGrpSpPr/>
          <p:nvPr/>
        </p:nvGrpSpPr>
        <p:grpSpPr>
          <a:xfrm>
            <a:off x="133168" y="3465693"/>
            <a:ext cx="557915" cy="615879"/>
            <a:chOff x="301006" y="2678128"/>
            <a:chExt cx="557915" cy="615879"/>
          </a:xfrm>
        </p:grpSpPr>
        <p:pic>
          <p:nvPicPr>
            <p:cNvPr id="36" name="Picture 35"/>
            <p:cNvPicPr>
              <a:picLocks noChangeAspect="1"/>
            </p:cNvPicPr>
            <p:nvPr/>
          </p:nvPicPr>
          <p:blipFill>
            <a:blip r:embed="rId5"/>
            <a:stretch>
              <a:fillRect/>
            </a:stretch>
          </p:blipFill>
          <p:spPr>
            <a:xfrm>
              <a:off x="411066" y="2774175"/>
              <a:ext cx="447855" cy="519832"/>
            </a:xfrm>
            <a:prstGeom prst="rect">
              <a:avLst/>
            </a:prstGeom>
          </p:spPr>
        </p:pic>
        <p:pic>
          <p:nvPicPr>
            <p:cNvPr id="37" name="Picture 36"/>
            <p:cNvPicPr>
              <a:picLocks noChangeAspect="1"/>
            </p:cNvPicPr>
            <p:nvPr/>
          </p:nvPicPr>
          <p:blipFill>
            <a:blip r:embed="rId6"/>
            <a:stretch>
              <a:fillRect/>
            </a:stretch>
          </p:blipFill>
          <p:spPr>
            <a:xfrm>
              <a:off x="301006" y="2678128"/>
              <a:ext cx="303142" cy="311671"/>
            </a:xfrm>
            <a:prstGeom prst="rect">
              <a:avLst/>
            </a:prstGeom>
          </p:spPr>
        </p:pic>
      </p:grpSp>
      <p:cxnSp>
        <p:nvCxnSpPr>
          <p:cNvPr id="40" name="Straight Arrow Connector 39"/>
          <p:cNvCxnSpPr/>
          <p:nvPr/>
        </p:nvCxnSpPr>
        <p:spPr>
          <a:xfrm flipH="1" flipV="1">
            <a:off x="3328995" y="3095813"/>
            <a:ext cx="961259" cy="781270"/>
          </a:xfrm>
          <a:prstGeom prst="straightConnector1">
            <a:avLst/>
          </a:prstGeom>
          <a:ln w="28575">
            <a:solidFill>
              <a:schemeClr val="accent1"/>
            </a:solidFill>
            <a:prstDash val="sysDash"/>
            <a:tailEnd type="stealth" w="lg" len="lg"/>
          </a:ln>
          <a:effectLst>
            <a:outerShdw blurRad="50800" dist="38100" dir="2700000" algn="tl" rotWithShape="0">
              <a:schemeClr val="bg1">
                <a:alpha val="40000"/>
              </a:schemeClr>
            </a:outerShdw>
          </a:effectLst>
        </p:spPr>
        <p:style>
          <a:lnRef idx="1">
            <a:schemeClr val="accent4"/>
          </a:lnRef>
          <a:fillRef idx="0">
            <a:schemeClr val="accent4"/>
          </a:fillRef>
          <a:effectRef idx="0">
            <a:schemeClr val="accent4"/>
          </a:effectRef>
          <a:fontRef idx="minor">
            <a:schemeClr val="tx1"/>
          </a:fontRef>
        </p:style>
      </p:cxnSp>
      <p:cxnSp>
        <p:nvCxnSpPr>
          <p:cNvPr id="43" name="Straight Arrow Connector 42"/>
          <p:cNvCxnSpPr/>
          <p:nvPr/>
        </p:nvCxnSpPr>
        <p:spPr>
          <a:xfrm flipH="1" flipV="1">
            <a:off x="3588098" y="3838801"/>
            <a:ext cx="676342" cy="42436"/>
          </a:xfrm>
          <a:prstGeom prst="straightConnector1">
            <a:avLst/>
          </a:prstGeom>
          <a:ln w="28575">
            <a:solidFill>
              <a:schemeClr val="accent1"/>
            </a:solidFill>
            <a:prstDash val="sysDash"/>
            <a:tailEnd type="stealth" w="lg" len="lg"/>
          </a:ln>
          <a:effectLst>
            <a:outerShdw blurRad="50800" dist="38100" dir="2700000" algn="tl" rotWithShape="0">
              <a:schemeClr val="bg1">
                <a:alpha val="40000"/>
              </a:schemeClr>
            </a:outerShdw>
          </a:effectLst>
        </p:spPr>
        <p:style>
          <a:lnRef idx="1">
            <a:schemeClr val="accent4"/>
          </a:lnRef>
          <a:fillRef idx="0">
            <a:schemeClr val="accent4"/>
          </a:fillRef>
          <a:effectRef idx="0">
            <a:schemeClr val="accent4"/>
          </a:effectRef>
          <a:fontRef idx="minor">
            <a:schemeClr val="tx1"/>
          </a:fontRef>
        </p:style>
      </p:cxnSp>
      <p:cxnSp>
        <p:nvCxnSpPr>
          <p:cNvPr id="46" name="Straight Arrow Connector 45"/>
          <p:cNvCxnSpPr/>
          <p:nvPr/>
        </p:nvCxnSpPr>
        <p:spPr>
          <a:xfrm flipH="1">
            <a:off x="3121528" y="3922511"/>
            <a:ext cx="1168727" cy="1114873"/>
          </a:xfrm>
          <a:prstGeom prst="straightConnector1">
            <a:avLst/>
          </a:prstGeom>
          <a:ln w="28575">
            <a:solidFill>
              <a:schemeClr val="accent1"/>
            </a:solidFill>
            <a:prstDash val="sysDash"/>
            <a:tailEnd type="stealth" w="lg" len="lg"/>
          </a:ln>
          <a:effectLst>
            <a:outerShdw blurRad="50800" dist="38100" dir="2700000" algn="tl" rotWithShape="0">
              <a:schemeClr val="bg1">
                <a:alpha val="40000"/>
              </a:schemeClr>
            </a:outerShdw>
          </a:effectLst>
        </p:spPr>
        <p:style>
          <a:lnRef idx="1">
            <a:schemeClr val="accent4"/>
          </a:lnRef>
          <a:fillRef idx="0">
            <a:schemeClr val="accent4"/>
          </a:fillRef>
          <a:effectRef idx="0">
            <a:schemeClr val="accent4"/>
          </a:effectRef>
          <a:fontRef idx="minor">
            <a:schemeClr val="tx1"/>
          </a:fontRef>
        </p:style>
      </p:cxnSp>
      <p:cxnSp>
        <p:nvCxnSpPr>
          <p:cNvPr id="52" name="Straight Arrow Connector 51"/>
          <p:cNvCxnSpPr>
            <a:stCxn id="16" idx="1"/>
          </p:cNvCxnSpPr>
          <p:nvPr/>
        </p:nvCxnSpPr>
        <p:spPr>
          <a:xfrm flipH="1" flipV="1">
            <a:off x="1568315" y="3567529"/>
            <a:ext cx="803692" cy="84398"/>
          </a:xfrm>
          <a:prstGeom prst="straightConnector1">
            <a:avLst/>
          </a:prstGeom>
          <a:ln w="28575">
            <a:solidFill>
              <a:schemeClr val="accent5"/>
            </a:solidFill>
            <a:prstDash val="sysDash"/>
            <a:tailEnd type="stealth" w="lg" len="lg"/>
          </a:ln>
          <a:effectLst>
            <a:outerShdw blurRad="50800" dist="38100" dir="2700000" algn="tl" rotWithShape="0">
              <a:schemeClr val="bg1">
                <a:alpha val="40000"/>
              </a:schemeClr>
            </a:outerShdw>
          </a:effectLst>
        </p:spPr>
        <p:style>
          <a:lnRef idx="1">
            <a:schemeClr val="accent4"/>
          </a:lnRef>
          <a:fillRef idx="0">
            <a:schemeClr val="accent4"/>
          </a:fillRef>
          <a:effectRef idx="0">
            <a:schemeClr val="accent4"/>
          </a:effectRef>
          <a:fontRef idx="minor">
            <a:schemeClr val="tx1"/>
          </a:fontRef>
        </p:style>
      </p:cxnSp>
      <p:cxnSp>
        <p:nvCxnSpPr>
          <p:cNvPr id="55" name="Straight Arrow Connector 54"/>
          <p:cNvCxnSpPr/>
          <p:nvPr/>
        </p:nvCxnSpPr>
        <p:spPr>
          <a:xfrm flipV="1">
            <a:off x="8374308" y="4596384"/>
            <a:ext cx="1581922" cy="1045546"/>
          </a:xfrm>
          <a:prstGeom prst="straightConnector1">
            <a:avLst/>
          </a:prstGeom>
          <a:ln w="28575">
            <a:solidFill>
              <a:schemeClr val="accent4"/>
            </a:solidFill>
            <a:prstDash val="sysDash"/>
            <a:tailEnd type="stealth" w="lg" len="lg"/>
          </a:ln>
          <a:effectLst>
            <a:outerShdw blurRad="50800" dist="38100" dir="2700000" algn="tl" rotWithShape="0">
              <a:schemeClr val="bg1">
                <a:alpha val="40000"/>
              </a:schemeClr>
            </a:outerShdw>
          </a:effectLst>
        </p:spPr>
        <p:style>
          <a:lnRef idx="1">
            <a:schemeClr val="accent4"/>
          </a:lnRef>
          <a:fillRef idx="0">
            <a:schemeClr val="accent4"/>
          </a:fillRef>
          <a:effectRef idx="0">
            <a:schemeClr val="accent4"/>
          </a:effectRef>
          <a:fontRef idx="minor">
            <a:schemeClr val="tx1"/>
          </a:fontRef>
        </p:style>
      </p:cxnSp>
      <p:cxnSp>
        <p:nvCxnSpPr>
          <p:cNvPr id="58" name="Straight Arrow Connector 57"/>
          <p:cNvCxnSpPr/>
          <p:nvPr/>
        </p:nvCxnSpPr>
        <p:spPr>
          <a:xfrm flipH="1">
            <a:off x="8209056" y="2198150"/>
            <a:ext cx="1747174" cy="428145"/>
          </a:xfrm>
          <a:prstGeom prst="straightConnector1">
            <a:avLst/>
          </a:prstGeom>
          <a:ln w="28575">
            <a:solidFill>
              <a:schemeClr val="accent4"/>
            </a:solidFill>
            <a:prstDash val="sysDash"/>
            <a:tailEnd type="stealth" w="lg" len="lg"/>
          </a:ln>
          <a:effectLst>
            <a:outerShdw blurRad="50800" dist="38100" dir="2700000" algn="tl" rotWithShape="0">
              <a:schemeClr val="bg1">
                <a:alpha val="40000"/>
              </a:schemeClr>
            </a:outerShdw>
          </a:effectLst>
        </p:spPr>
        <p:style>
          <a:lnRef idx="1">
            <a:schemeClr val="accent4"/>
          </a:lnRef>
          <a:fillRef idx="0">
            <a:schemeClr val="accent4"/>
          </a:fillRef>
          <a:effectRef idx="0">
            <a:schemeClr val="accent4"/>
          </a:effectRef>
          <a:fontRef idx="minor">
            <a:schemeClr val="tx1"/>
          </a:fontRef>
        </p:style>
      </p:cxnSp>
      <p:grpSp>
        <p:nvGrpSpPr>
          <p:cNvPr id="63" name="Group 62"/>
          <p:cNvGrpSpPr/>
          <p:nvPr/>
        </p:nvGrpSpPr>
        <p:grpSpPr>
          <a:xfrm>
            <a:off x="8896755" y="1969362"/>
            <a:ext cx="514401" cy="514401"/>
            <a:chOff x="492" y="17985"/>
            <a:chExt cx="524853" cy="524853"/>
          </a:xfrm>
        </p:grpSpPr>
        <p:sp>
          <p:nvSpPr>
            <p:cNvPr id="64" name="Oval 63"/>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65"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571">
                <a:lnSpc>
                  <a:spcPct val="90000"/>
                </a:lnSpc>
                <a:spcBef>
                  <a:spcPct val="0"/>
                </a:spcBef>
                <a:spcAft>
                  <a:spcPct val="35000"/>
                </a:spcAft>
              </a:pPr>
              <a:r>
                <a:rPr lang="en-US" sz="2352" dirty="0" smtClean="0"/>
                <a:t>1</a:t>
              </a:r>
              <a:endParaRPr lang="en-US" sz="2352" dirty="0"/>
            </a:p>
          </p:txBody>
        </p:sp>
      </p:grpSp>
      <p:grpSp>
        <p:nvGrpSpPr>
          <p:cNvPr id="66" name="Group 65"/>
          <p:cNvGrpSpPr/>
          <p:nvPr/>
        </p:nvGrpSpPr>
        <p:grpSpPr>
          <a:xfrm>
            <a:off x="3647475" y="3091659"/>
            <a:ext cx="514401" cy="514401"/>
            <a:chOff x="492" y="17985"/>
            <a:chExt cx="524853" cy="524853"/>
          </a:xfrm>
        </p:grpSpPr>
        <p:sp>
          <p:nvSpPr>
            <p:cNvPr id="67" name="Oval 66"/>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68"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571">
                <a:lnSpc>
                  <a:spcPct val="90000"/>
                </a:lnSpc>
                <a:spcBef>
                  <a:spcPct val="0"/>
                </a:spcBef>
                <a:spcAft>
                  <a:spcPct val="35000"/>
                </a:spcAft>
              </a:pPr>
              <a:r>
                <a:rPr lang="en-US" sz="2352" dirty="0" smtClean="0"/>
                <a:t>2</a:t>
              </a:r>
              <a:endParaRPr lang="en-US" sz="2352" dirty="0"/>
            </a:p>
          </p:txBody>
        </p:sp>
      </p:grpSp>
      <p:grpSp>
        <p:nvGrpSpPr>
          <p:cNvPr id="69" name="Group 68"/>
          <p:cNvGrpSpPr/>
          <p:nvPr/>
        </p:nvGrpSpPr>
        <p:grpSpPr>
          <a:xfrm>
            <a:off x="9192386" y="4757180"/>
            <a:ext cx="514401" cy="514401"/>
            <a:chOff x="492" y="17985"/>
            <a:chExt cx="524853" cy="524853"/>
          </a:xfrm>
        </p:grpSpPr>
        <p:sp>
          <p:nvSpPr>
            <p:cNvPr id="70" name="Oval 69"/>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71"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571">
                <a:lnSpc>
                  <a:spcPct val="90000"/>
                </a:lnSpc>
                <a:spcBef>
                  <a:spcPct val="0"/>
                </a:spcBef>
                <a:spcAft>
                  <a:spcPct val="35000"/>
                </a:spcAft>
              </a:pPr>
              <a:r>
                <a:rPr lang="en-US" sz="2352" dirty="0"/>
                <a:t>4</a:t>
              </a:r>
            </a:p>
          </p:txBody>
        </p:sp>
      </p:grpSp>
      <p:sp>
        <p:nvSpPr>
          <p:cNvPr id="39" name="TextBox 38"/>
          <p:cNvSpPr txBox="1"/>
          <p:nvPr/>
        </p:nvSpPr>
        <p:spPr>
          <a:xfrm>
            <a:off x="10404583" y="2523926"/>
            <a:ext cx="730777" cy="369332"/>
          </a:xfrm>
          <a:prstGeom prst="rect">
            <a:avLst/>
          </a:prstGeom>
          <a:noFill/>
        </p:spPr>
        <p:txBody>
          <a:bodyPr wrap="none" lIns="0" tIns="0" rIns="0" bIns="0" rtlCol="0">
            <a:spAutoFit/>
          </a:bodyPr>
          <a:lstStyle/>
          <a:p>
            <a:r>
              <a:rPr lang="en-US" sz="2400" i="1" spc="-70" dirty="0" smtClean="0">
                <a:gradFill>
                  <a:gsLst>
                    <a:gs pos="2917">
                      <a:schemeClr val="bg2"/>
                    </a:gs>
                    <a:gs pos="95000">
                      <a:schemeClr val="bg2"/>
                    </a:gs>
                  </a:gsLst>
                  <a:lin ang="5400000" scaled="0"/>
                </a:gradFill>
              </a:rPr>
              <a:t>Site A</a:t>
            </a:r>
            <a:endParaRPr lang="en-GB" sz="2400" i="1" spc="-70" dirty="0" smtClean="0">
              <a:gradFill>
                <a:gsLst>
                  <a:gs pos="2917">
                    <a:schemeClr val="bg2"/>
                  </a:gs>
                  <a:gs pos="95000">
                    <a:schemeClr val="bg2"/>
                  </a:gs>
                </a:gsLst>
                <a:lin ang="5400000" scaled="0"/>
              </a:gradFill>
            </a:endParaRPr>
          </a:p>
        </p:txBody>
      </p:sp>
      <p:sp>
        <p:nvSpPr>
          <p:cNvPr id="60" name="TextBox 59"/>
          <p:cNvSpPr txBox="1"/>
          <p:nvPr/>
        </p:nvSpPr>
        <p:spPr>
          <a:xfrm>
            <a:off x="10404582" y="4829715"/>
            <a:ext cx="688650" cy="369332"/>
          </a:xfrm>
          <a:prstGeom prst="rect">
            <a:avLst/>
          </a:prstGeom>
          <a:noFill/>
        </p:spPr>
        <p:txBody>
          <a:bodyPr wrap="none" lIns="0" tIns="0" rIns="0" bIns="0" rtlCol="0">
            <a:spAutoFit/>
          </a:bodyPr>
          <a:lstStyle/>
          <a:p>
            <a:r>
              <a:rPr lang="en-US" sz="2400" i="1" spc="-70" dirty="0" smtClean="0">
                <a:gradFill>
                  <a:gsLst>
                    <a:gs pos="2917">
                      <a:schemeClr val="bg2"/>
                    </a:gs>
                    <a:gs pos="95000">
                      <a:schemeClr val="bg2"/>
                    </a:gs>
                  </a:gsLst>
                  <a:lin ang="5400000" scaled="0"/>
                </a:gradFill>
              </a:rPr>
              <a:t>Site </a:t>
            </a:r>
            <a:r>
              <a:rPr lang="en-US" sz="2400" i="1" spc="-70" dirty="0" smtClean="0">
                <a:gradFill>
                  <a:gsLst>
                    <a:gs pos="2917">
                      <a:schemeClr val="bg2"/>
                    </a:gs>
                    <a:gs pos="95000">
                      <a:schemeClr val="bg2"/>
                    </a:gs>
                  </a:gsLst>
                  <a:lin ang="5400000" scaled="0"/>
                </a:gradFill>
              </a:rPr>
              <a:t>B</a:t>
            </a:r>
            <a:endParaRPr lang="en-GB" sz="2400" i="1" spc="-70" dirty="0" smtClean="0">
              <a:gradFill>
                <a:gsLst>
                  <a:gs pos="2917">
                    <a:schemeClr val="bg2"/>
                  </a:gs>
                  <a:gs pos="95000">
                    <a:schemeClr val="bg2"/>
                  </a:gs>
                </a:gsLst>
                <a:lin ang="5400000" scaled="0"/>
              </a:gradFill>
            </a:endParaRPr>
          </a:p>
        </p:txBody>
      </p:sp>
      <p:grpSp>
        <p:nvGrpSpPr>
          <p:cNvPr id="48" name="Group 47"/>
          <p:cNvGrpSpPr/>
          <p:nvPr/>
        </p:nvGrpSpPr>
        <p:grpSpPr>
          <a:xfrm>
            <a:off x="698101" y="3186740"/>
            <a:ext cx="902683" cy="776190"/>
            <a:chOff x="237431" y="3224003"/>
            <a:chExt cx="902683" cy="776190"/>
          </a:xfrm>
        </p:grpSpPr>
        <p:pic>
          <p:nvPicPr>
            <p:cNvPr id="75" name="Picture 74"/>
            <p:cNvPicPr>
              <a:picLocks noChangeAspect="1"/>
            </p:cNvPicPr>
            <p:nvPr/>
          </p:nvPicPr>
          <p:blipFill>
            <a:blip r:embed="rId3"/>
            <a:stretch>
              <a:fillRect/>
            </a:stretch>
          </p:blipFill>
          <p:spPr>
            <a:xfrm>
              <a:off x="384742" y="3224003"/>
              <a:ext cx="484356" cy="383209"/>
            </a:xfrm>
            <a:prstGeom prst="rect">
              <a:avLst/>
            </a:prstGeom>
          </p:spPr>
        </p:pic>
        <p:sp>
          <p:nvSpPr>
            <p:cNvPr id="78" name="TextBox 77"/>
            <p:cNvSpPr txBox="1"/>
            <p:nvPr/>
          </p:nvSpPr>
          <p:spPr>
            <a:xfrm>
              <a:off x="237431" y="3753972"/>
              <a:ext cx="902683" cy="246221"/>
            </a:xfrm>
            <a:prstGeom prst="rect">
              <a:avLst/>
            </a:prstGeom>
            <a:noFill/>
          </p:spPr>
          <p:txBody>
            <a:bodyPr wrap="none" lIns="0" tIns="0" rIns="0" bIns="0" rtlCol="0">
              <a:spAutoFit/>
            </a:bodyPr>
            <a:lstStyle/>
            <a:p>
              <a:r>
                <a:rPr lang="en-US" sz="1600" i="1" spc="-70" dirty="0" smtClean="0">
                  <a:gradFill>
                    <a:gsLst>
                      <a:gs pos="2917">
                        <a:schemeClr val="bg2"/>
                      </a:gs>
                      <a:gs pos="95000">
                        <a:schemeClr val="bg2"/>
                      </a:gs>
                    </a:gsLst>
                    <a:lin ang="5400000" scaled="0"/>
                  </a:gradFill>
                </a:rPr>
                <a:t>Connectors</a:t>
              </a:r>
              <a:endParaRPr lang="en-GB" sz="1600" i="1" spc="-70" dirty="0" smtClean="0">
                <a:gradFill>
                  <a:gsLst>
                    <a:gs pos="2917">
                      <a:schemeClr val="bg2"/>
                    </a:gs>
                    <a:gs pos="95000">
                      <a:schemeClr val="bg2"/>
                    </a:gs>
                  </a:gsLst>
                  <a:lin ang="5400000" scaled="0"/>
                </a:gradFill>
              </a:endParaRPr>
            </a:p>
          </p:txBody>
        </p:sp>
        <p:pic>
          <p:nvPicPr>
            <p:cNvPr id="79" name="Picture 78"/>
            <p:cNvPicPr>
              <a:picLocks noChangeAspect="1"/>
            </p:cNvPicPr>
            <p:nvPr/>
          </p:nvPicPr>
          <p:blipFill>
            <a:blip r:embed="rId3"/>
            <a:stretch>
              <a:fillRect/>
            </a:stretch>
          </p:blipFill>
          <p:spPr>
            <a:xfrm>
              <a:off x="443346" y="3318780"/>
              <a:ext cx="484356" cy="383209"/>
            </a:xfrm>
            <a:prstGeom prst="rect">
              <a:avLst/>
            </a:prstGeom>
          </p:spPr>
        </p:pic>
        <p:pic>
          <p:nvPicPr>
            <p:cNvPr id="80" name="Picture 79"/>
            <p:cNvPicPr>
              <a:picLocks noChangeAspect="1"/>
            </p:cNvPicPr>
            <p:nvPr/>
          </p:nvPicPr>
          <p:blipFill>
            <a:blip r:embed="rId3"/>
            <a:stretch>
              <a:fillRect/>
            </a:stretch>
          </p:blipFill>
          <p:spPr>
            <a:xfrm>
              <a:off x="509531" y="3413187"/>
              <a:ext cx="484356" cy="383209"/>
            </a:xfrm>
            <a:prstGeom prst="rect">
              <a:avLst/>
            </a:prstGeom>
          </p:spPr>
        </p:pic>
      </p:grpSp>
      <p:pic>
        <p:nvPicPr>
          <p:cNvPr id="82" name="Picture 81"/>
          <p:cNvPicPr>
            <a:picLocks noChangeAspect="1"/>
          </p:cNvPicPr>
          <p:nvPr/>
        </p:nvPicPr>
        <p:blipFill>
          <a:blip r:embed="rId5"/>
          <a:stretch>
            <a:fillRect/>
          </a:stretch>
        </p:blipFill>
        <p:spPr>
          <a:xfrm>
            <a:off x="207539" y="2870727"/>
            <a:ext cx="447855" cy="519832"/>
          </a:xfrm>
          <a:prstGeom prst="rect">
            <a:avLst/>
          </a:prstGeom>
        </p:spPr>
      </p:pic>
      <p:cxnSp>
        <p:nvCxnSpPr>
          <p:cNvPr id="84" name="Straight Arrow Connector 83"/>
          <p:cNvCxnSpPr/>
          <p:nvPr/>
        </p:nvCxnSpPr>
        <p:spPr>
          <a:xfrm flipH="1">
            <a:off x="1081264" y="2440643"/>
            <a:ext cx="911093" cy="316565"/>
          </a:xfrm>
          <a:prstGeom prst="straightConnector1">
            <a:avLst/>
          </a:prstGeom>
          <a:ln w="28575">
            <a:solidFill>
              <a:schemeClr val="accent5"/>
            </a:solidFill>
            <a:prstDash val="sysDash"/>
            <a:tailEnd type="stealth" w="lg" len="lg"/>
          </a:ln>
          <a:effectLst>
            <a:outerShdw blurRad="50800" dist="38100" dir="2700000" algn="tl" rotWithShape="0">
              <a:schemeClr val="bg1">
                <a:alpha val="40000"/>
              </a:schemeClr>
            </a:outerShdw>
          </a:effectLst>
        </p:spPr>
        <p:style>
          <a:lnRef idx="1">
            <a:schemeClr val="accent4"/>
          </a:lnRef>
          <a:fillRef idx="0">
            <a:schemeClr val="accent4"/>
          </a:fillRef>
          <a:effectRef idx="0">
            <a:schemeClr val="accent4"/>
          </a:effectRef>
          <a:fontRef idx="minor">
            <a:schemeClr val="tx1"/>
          </a:fontRef>
        </p:style>
      </p:cxnSp>
      <p:cxnSp>
        <p:nvCxnSpPr>
          <p:cNvPr id="85" name="Straight Arrow Connector 84"/>
          <p:cNvCxnSpPr/>
          <p:nvPr/>
        </p:nvCxnSpPr>
        <p:spPr>
          <a:xfrm flipH="1" flipV="1">
            <a:off x="1115184" y="4301325"/>
            <a:ext cx="963362" cy="483524"/>
          </a:xfrm>
          <a:prstGeom prst="straightConnector1">
            <a:avLst/>
          </a:prstGeom>
          <a:ln w="28575">
            <a:solidFill>
              <a:schemeClr val="accent5"/>
            </a:solidFill>
            <a:prstDash val="sysDash"/>
            <a:tailEnd type="stealth" w="lg" len="lg"/>
          </a:ln>
          <a:effectLst>
            <a:outerShdw blurRad="50800" dist="38100" dir="2700000" algn="tl" rotWithShape="0">
              <a:schemeClr val="bg1">
                <a:alpha val="40000"/>
              </a:schemeClr>
            </a:outerShdw>
          </a:effectLst>
        </p:spPr>
        <p:style>
          <a:lnRef idx="1">
            <a:schemeClr val="accent4"/>
          </a:lnRef>
          <a:fillRef idx="0">
            <a:schemeClr val="accent4"/>
          </a:fillRef>
          <a:effectRef idx="0">
            <a:schemeClr val="accent4"/>
          </a:effectRef>
          <a:fontRef idx="minor">
            <a:schemeClr val="tx1"/>
          </a:fontRef>
        </p:style>
      </p:cxnSp>
      <p:grpSp>
        <p:nvGrpSpPr>
          <p:cNvPr id="86" name="Group 85"/>
          <p:cNvGrpSpPr/>
          <p:nvPr/>
        </p:nvGrpSpPr>
        <p:grpSpPr>
          <a:xfrm>
            <a:off x="305538" y="4123980"/>
            <a:ext cx="514401" cy="514401"/>
            <a:chOff x="492" y="17985"/>
            <a:chExt cx="524853" cy="524853"/>
          </a:xfrm>
        </p:grpSpPr>
        <p:sp>
          <p:nvSpPr>
            <p:cNvPr id="87" name="Oval 86"/>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88"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571">
                <a:lnSpc>
                  <a:spcPct val="90000"/>
                </a:lnSpc>
                <a:spcBef>
                  <a:spcPct val="0"/>
                </a:spcBef>
                <a:spcAft>
                  <a:spcPct val="35000"/>
                </a:spcAft>
              </a:pPr>
              <a:r>
                <a:rPr lang="en-US" sz="2352" dirty="0"/>
                <a:t>3</a:t>
              </a:r>
            </a:p>
          </p:txBody>
        </p:sp>
      </p:grpSp>
      <p:sp>
        <p:nvSpPr>
          <p:cNvPr id="89" name="TextBox 88"/>
          <p:cNvSpPr txBox="1"/>
          <p:nvPr/>
        </p:nvSpPr>
        <p:spPr>
          <a:xfrm>
            <a:off x="4436235" y="3047462"/>
            <a:ext cx="4808589" cy="2215991"/>
          </a:xfrm>
          <a:prstGeom prst="rect">
            <a:avLst/>
          </a:prstGeom>
          <a:noFill/>
        </p:spPr>
        <p:txBody>
          <a:bodyPr wrap="square" lIns="0" tIns="0" rIns="0" bIns="0" rtlCol="0">
            <a:spAutoFit/>
          </a:bodyPr>
          <a:lstStyle/>
          <a:p>
            <a:r>
              <a:rPr lang="en-US" sz="1600" i="1" spc="-70" dirty="0" smtClean="0">
                <a:solidFill>
                  <a:schemeClr val="accent4"/>
                </a:solidFill>
              </a:rPr>
              <a:t>// </a:t>
            </a:r>
            <a:r>
              <a:rPr lang="en-US" sz="1600" i="1" spc="-70" dirty="0">
                <a:solidFill>
                  <a:schemeClr val="accent4"/>
                </a:solidFill>
              </a:rPr>
              <a:t>Save template using XML provider</a:t>
            </a:r>
          </a:p>
          <a:p>
            <a:r>
              <a:rPr lang="en-US" sz="1600" i="1" spc="-70" dirty="0" err="1" smtClean="0">
                <a:solidFill>
                  <a:schemeClr val="tx1">
                    <a:lumMod val="65000"/>
                    <a:lumOff val="35000"/>
                  </a:schemeClr>
                </a:solidFill>
              </a:rPr>
              <a:t>XMLFileSystemTemplateProvider</a:t>
            </a:r>
            <a:r>
              <a:rPr lang="en-US" sz="1600" i="1" spc="-70" dirty="0" smtClean="0">
                <a:solidFill>
                  <a:schemeClr val="tx1">
                    <a:lumMod val="65000"/>
                    <a:lumOff val="35000"/>
                  </a:schemeClr>
                </a:solidFill>
              </a:rPr>
              <a:t> </a:t>
            </a:r>
            <a:r>
              <a:rPr lang="en-US" sz="1600" i="1" spc="-70" dirty="0">
                <a:solidFill>
                  <a:schemeClr val="tx1">
                    <a:lumMod val="65000"/>
                    <a:lumOff val="35000"/>
                  </a:schemeClr>
                </a:solidFill>
              </a:rPr>
              <a:t>provider = </a:t>
            </a:r>
            <a:endParaRPr lang="en-US" sz="1600" i="1" spc="-70" dirty="0" smtClean="0">
              <a:solidFill>
                <a:schemeClr val="tx1">
                  <a:lumMod val="65000"/>
                  <a:lumOff val="35000"/>
                </a:schemeClr>
              </a:solidFill>
            </a:endParaRPr>
          </a:p>
          <a:p>
            <a:r>
              <a:rPr lang="en-US" sz="1600" i="1" spc="-70" dirty="0">
                <a:solidFill>
                  <a:schemeClr val="tx1">
                    <a:lumMod val="65000"/>
                    <a:lumOff val="35000"/>
                  </a:schemeClr>
                </a:solidFill>
              </a:rPr>
              <a:t> </a:t>
            </a:r>
            <a:r>
              <a:rPr lang="en-US" sz="1600" i="1" spc="-70" dirty="0" smtClean="0">
                <a:solidFill>
                  <a:schemeClr val="tx1">
                    <a:lumMod val="65000"/>
                    <a:lumOff val="35000"/>
                  </a:schemeClr>
                </a:solidFill>
              </a:rPr>
              <a:t>      new </a:t>
            </a:r>
            <a:r>
              <a:rPr lang="en-US" sz="1600" i="1" spc="-70" dirty="0" err="1">
                <a:solidFill>
                  <a:schemeClr val="tx1">
                    <a:lumMod val="65000"/>
                    <a:lumOff val="35000"/>
                  </a:schemeClr>
                </a:solidFill>
              </a:rPr>
              <a:t>XMLFileSystemTemplateProvider</a:t>
            </a:r>
            <a:r>
              <a:rPr lang="en-US" sz="1600" i="1" spc="-70" dirty="0">
                <a:solidFill>
                  <a:schemeClr val="tx1">
                    <a:lumMod val="65000"/>
                    <a:lumOff val="35000"/>
                  </a:schemeClr>
                </a:solidFill>
              </a:rPr>
              <a:t>(@"c:\temp</a:t>
            </a:r>
            <a:r>
              <a:rPr lang="en-US" sz="1600" i="1" spc="-70" dirty="0" smtClean="0">
                <a:solidFill>
                  <a:schemeClr val="tx1">
                    <a:lumMod val="65000"/>
                    <a:lumOff val="35000"/>
                  </a:schemeClr>
                </a:solidFill>
              </a:rPr>
              <a:t>\", </a:t>
            </a:r>
            <a:r>
              <a:rPr lang="en-US" sz="1600" i="1" spc="-70" dirty="0">
                <a:solidFill>
                  <a:schemeClr val="tx1">
                    <a:lumMod val="65000"/>
                    <a:lumOff val="35000"/>
                  </a:schemeClr>
                </a:solidFill>
              </a:rPr>
              <a:t>"");</a:t>
            </a:r>
          </a:p>
          <a:p>
            <a:r>
              <a:rPr lang="en-US" sz="1600" i="1" spc="-70" dirty="0" smtClean="0">
                <a:solidFill>
                  <a:schemeClr val="tx1">
                    <a:lumMod val="65000"/>
                    <a:lumOff val="35000"/>
                  </a:schemeClr>
                </a:solidFill>
              </a:rPr>
              <a:t>string </a:t>
            </a:r>
            <a:r>
              <a:rPr lang="en-US" sz="1600" i="1" spc="-70" dirty="0" err="1">
                <a:solidFill>
                  <a:schemeClr val="tx1">
                    <a:lumMod val="65000"/>
                    <a:lumOff val="35000"/>
                  </a:schemeClr>
                </a:solidFill>
              </a:rPr>
              <a:t>templateName</a:t>
            </a:r>
            <a:r>
              <a:rPr lang="en-US" sz="1600" i="1" spc="-70" dirty="0">
                <a:solidFill>
                  <a:schemeClr val="tx1">
                    <a:lumMod val="65000"/>
                    <a:lumOff val="35000"/>
                  </a:schemeClr>
                </a:solidFill>
              </a:rPr>
              <a:t> = "template.xml";</a:t>
            </a:r>
          </a:p>
          <a:p>
            <a:r>
              <a:rPr lang="en-US" sz="1600" i="1" spc="-70" dirty="0" err="1" smtClean="0">
                <a:solidFill>
                  <a:schemeClr val="tx1">
                    <a:lumMod val="65000"/>
                    <a:lumOff val="35000"/>
                  </a:schemeClr>
                </a:solidFill>
              </a:rPr>
              <a:t>provider.SaveAs</a:t>
            </a:r>
            <a:r>
              <a:rPr lang="en-US" sz="1600" i="1" spc="-70" dirty="0" smtClean="0">
                <a:solidFill>
                  <a:schemeClr val="tx1">
                    <a:lumMod val="65000"/>
                    <a:lumOff val="35000"/>
                  </a:schemeClr>
                </a:solidFill>
              </a:rPr>
              <a:t>(template</a:t>
            </a:r>
            <a:r>
              <a:rPr lang="en-US" sz="1600" i="1" spc="-70" dirty="0">
                <a:solidFill>
                  <a:schemeClr val="tx1">
                    <a:lumMod val="65000"/>
                    <a:lumOff val="35000"/>
                  </a:schemeClr>
                </a:solidFill>
              </a:rPr>
              <a:t>, </a:t>
            </a:r>
            <a:r>
              <a:rPr lang="en-US" sz="1600" i="1" spc="-70" dirty="0" err="1">
                <a:solidFill>
                  <a:schemeClr val="tx1">
                    <a:lumMod val="65000"/>
                    <a:lumOff val="35000"/>
                  </a:schemeClr>
                </a:solidFill>
              </a:rPr>
              <a:t>templateName</a:t>
            </a:r>
            <a:r>
              <a:rPr lang="en-US" sz="1600" i="1" spc="-70" dirty="0">
                <a:solidFill>
                  <a:schemeClr val="tx1">
                    <a:lumMod val="65000"/>
                    <a:lumOff val="35000"/>
                  </a:schemeClr>
                </a:solidFill>
              </a:rPr>
              <a:t>);</a:t>
            </a:r>
            <a:endParaRPr lang="en-US" sz="1600" i="1" spc="-70" dirty="0" smtClean="0">
              <a:solidFill>
                <a:schemeClr val="tx1">
                  <a:lumMod val="65000"/>
                  <a:lumOff val="35000"/>
                </a:schemeClr>
              </a:solidFill>
            </a:endParaRPr>
          </a:p>
          <a:p>
            <a:endParaRPr lang="en-US" sz="1600" i="1" spc="-70" dirty="0" smtClean="0">
              <a:gradFill>
                <a:gsLst>
                  <a:gs pos="2917">
                    <a:schemeClr val="bg2"/>
                  </a:gs>
                  <a:gs pos="95000">
                    <a:schemeClr val="bg2"/>
                  </a:gs>
                </a:gsLst>
                <a:lin ang="5400000" scaled="0"/>
              </a:gradFill>
            </a:endParaRPr>
          </a:p>
          <a:p>
            <a:r>
              <a:rPr lang="en-US" sz="1600" i="1" spc="-70" dirty="0">
                <a:solidFill>
                  <a:schemeClr val="accent4"/>
                </a:solidFill>
              </a:rPr>
              <a:t>// Load the saved model again</a:t>
            </a:r>
          </a:p>
          <a:p>
            <a:r>
              <a:rPr lang="en-US" sz="1600" i="1" spc="-70" dirty="0" err="1" smtClean="0">
                <a:solidFill>
                  <a:schemeClr val="tx1">
                    <a:lumMod val="65000"/>
                    <a:lumOff val="35000"/>
                  </a:schemeClr>
                </a:solidFill>
              </a:rPr>
              <a:t>ProvisioningTemplate</a:t>
            </a:r>
            <a:r>
              <a:rPr lang="en-US" sz="1600" i="1" spc="-70" dirty="0" smtClean="0">
                <a:solidFill>
                  <a:schemeClr val="tx1">
                    <a:lumMod val="65000"/>
                    <a:lumOff val="35000"/>
                  </a:schemeClr>
                </a:solidFill>
              </a:rPr>
              <a:t> </a:t>
            </a:r>
            <a:r>
              <a:rPr lang="en-US" sz="1600" i="1" spc="-70" dirty="0">
                <a:solidFill>
                  <a:schemeClr val="tx1">
                    <a:lumMod val="65000"/>
                    <a:lumOff val="35000"/>
                  </a:schemeClr>
                </a:solidFill>
              </a:rPr>
              <a:t>p2 </a:t>
            </a:r>
            <a:r>
              <a:rPr lang="en-US" sz="1600" i="1" spc="-70" dirty="0" smtClean="0">
                <a:solidFill>
                  <a:schemeClr val="tx1">
                    <a:lumMod val="65000"/>
                    <a:lumOff val="35000"/>
                  </a:schemeClr>
                </a:solidFill>
              </a:rPr>
              <a:t>= </a:t>
            </a:r>
          </a:p>
          <a:p>
            <a:r>
              <a:rPr lang="en-US" sz="1600" i="1" spc="-70" dirty="0" smtClean="0">
                <a:solidFill>
                  <a:schemeClr val="tx1">
                    <a:lumMod val="65000"/>
                    <a:lumOff val="35000"/>
                  </a:schemeClr>
                </a:solidFill>
              </a:rPr>
              <a:t>        </a:t>
            </a:r>
            <a:r>
              <a:rPr lang="en-US" sz="1600" i="1" spc="-70" dirty="0" err="1" smtClean="0">
                <a:solidFill>
                  <a:schemeClr val="tx1">
                    <a:lumMod val="65000"/>
                    <a:lumOff val="35000"/>
                  </a:schemeClr>
                </a:solidFill>
              </a:rPr>
              <a:t>provider.GetTemplate</a:t>
            </a:r>
            <a:r>
              <a:rPr lang="en-US" sz="1600" i="1" spc="-70" dirty="0" smtClean="0">
                <a:solidFill>
                  <a:schemeClr val="tx1">
                    <a:lumMod val="65000"/>
                    <a:lumOff val="35000"/>
                  </a:schemeClr>
                </a:solidFill>
              </a:rPr>
              <a:t>(</a:t>
            </a:r>
            <a:r>
              <a:rPr lang="en-US" sz="1600" i="1" spc="-70" dirty="0" err="1" smtClean="0">
                <a:solidFill>
                  <a:schemeClr val="tx1">
                    <a:lumMod val="65000"/>
                    <a:lumOff val="35000"/>
                  </a:schemeClr>
                </a:solidFill>
              </a:rPr>
              <a:t>templateName</a:t>
            </a:r>
            <a:r>
              <a:rPr lang="en-US" sz="1600" i="1" spc="-70" dirty="0" smtClean="0">
                <a:solidFill>
                  <a:schemeClr val="tx1">
                    <a:lumMod val="65000"/>
                    <a:lumOff val="35000"/>
                  </a:schemeClr>
                </a:solidFill>
              </a:rPr>
              <a:t>);</a:t>
            </a:r>
          </a:p>
        </p:txBody>
      </p:sp>
      <p:sp>
        <p:nvSpPr>
          <p:cNvPr id="90" name="TextBox 89"/>
          <p:cNvSpPr txBox="1"/>
          <p:nvPr/>
        </p:nvSpPr>
        <p:spPr>
          <a:xfrm>
            <a:off x="4421462" y="5540943"/>
            <a:ext cx="4808589" cy="492443"/>
          </a:xfrm>
          <a:prstGeom prst="rect">
            <a:avLst/>
          </a:prstGeom>
          <a:noFill/>
        </p:spPr>
        <p:txBody>
          <a:bodyPr wrap="square" lIns="0" tIns="0" rIns="0" bIns="0" rtlCol="0">
            <a:spAutoFit/>
          </a:bodyPr>
          <a:lstStyle/>
          <a:p>
            <a:r>
              <a:rPr lang="en-US" sz="1600" i="1" spc="-70" dirty="0" smtClean="0">
                <a:solidFill>
                  <a:schemeClr val="accent4"/>
                </a:solidFill>
              </a:rPr>
              <a:t>// </a:t>
            </a:r>
            <a:r>
              <a:rPr lang="en-US" sz="1600" i="1" spc="-70" dirty="0">
                <a:solidFill>
                  <a:schemeClr val="accent4"/>
                </a:solidFill>
              </a:rPr>
              <a:t>Apply template to existing site</a:t>
            </a:r>
          </a:p>
          <a:p>
            <a:r>
              <a:rPr lang="en-US" sz="1600" i="1" spc="-70" dirty="0" err="1" smtClean="0">
                <a:solidFill>
                  <a:schemeClr val="tx1">
                    <a:lumMod val="65000"/>
                    <a:lumOff val="35000"/>
                  </a:schemeClr>
                </a:solidFill>
              </a:rPr>
              <a:t>ctxTarget.Web.ApplyProvisioningTemplate</a:t>
            </a:r>
            <a:r>
              <a:rPr lang="en-US" sz="1600" i="1" spc="-70" dirty="0" smtClean="0">
                <a:solidFill>
                  <a:schemeClr val="tx1">
                    <a:lumMod val="65000"/>
                    <a:lumOff val="35000"/>
                  </a:schemeClr>
                </a:solidFill>
              </a:rPr>
              <a:t>(template</a:t>
            </a:r>
            <a:r>
              <a:rPr lang="en-US" sz="1600" i="1" spc="-70" dirty="0">
                <a:solidFill>
                  <a:schemeClr val="tx1">
                    <a:lumMod val="65000"/>
                    <a:lumOff val="35000"/>
                  </a:schemeClr>
                </a:solidFill>
              </a:rPr>
              <a:t>);</a:t>
            </a:r>
            <a:endParaRPr lang="en-US" sz="1600" i="1" spc="-70" dirty="0" smtClean="0">
              <a:solidFill>
                <a:schemeClr val="tx1">
                  <a:lumMod val="65000"/>
                  <a:lumOff val="35000"/>
                </a:schemeClr>
              </a:solidFill>
            </a:endParaRPr>
          </a:p>
        </p:txBody>
      </p:sp>
    </p:spTree>
    <p:extLst>
      <p:ext uri="{BB962C8B-B14F-4D97-AF65-F5344CB8AC3E}">
        <p14:creationId xmlns:p14="http://schemas.microsoft.com/office/powerpoint/2010/main" val="13432407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1000"/>
                                        <p:tgtEl>
                                          <p:spTgt spid="21"/>
                                        </p:tgtEl>
                                      </p:cBhvr>
                                    </p:animEffect>
                                    <p:anim calcmode="lin" valueType="num">
                                      <p:cBhvr>
                                        <p:cTn id="8" dur="1000" fill="hold"/>
                                        <p:tgtEl>
                                          <p:spTgt spid="21"/>
                                        </p:tgtEl>
                                        <p:attrNameLst>
                                          <p:attrName>ppt_x</p:attrName>
                                        </p:attrNameLst>
                                      </p:cBhvr>
                                      <p:tavLst>
                                        <p:tav tm="0">
                                          <p:val>
                                            <p:strVal val="#ppt_x"/>
                                          </p:val>
                                        </p:tav>
                                        <p:tav tm="100000">
                                          <p:val>
                                            <p:strVal val="#ppt_x"/>
                                          </p:val>
                                        </p:tav>
                                      </p:tavLst>
                                    </p:anim>
                                    <p:anim calcmode="lin" valueType="num">
                                      <p:cBhvr>
                                        <p:cTn id="9" dur="1000" fill="hold"/>
                                        <p:tgtEl>
                                          <p:spTgt spid="21"/>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9"/>
                                        </p:tgtEl>
                                        <p:attrNameLst>
                                          <p:attrName>style.visibility</p:attrName>
                                        </p:attrNameLst>
                                      </p:cBhvr>
                                      <p:to>
                                        <p:strVal val="visible"/>
                                      </p:to>
                                    </p:set>
                                    <p:animEffect transition="in" filter="fade">
                                      <p:cBhvr>
                                        <p:cTn id="12" dur="1000"/>
                                        <p:tgtEl>
                                          <p:spTgt spid="39"/>
                                        </p:tgtEl>
                                      </p:cBhvr>
                                    </p:animEffect>
                                    <p:anim calcmode="lin" valueType="num">
                                      <p:cBhvr>
                                        <p:cTn id="13" dur="1000" fill="hold"/>
                                        <p:tgtEl>
                                          <p:spTgt spid="39"/>
                                        </p:tgtEl>
                                        <p:attrNameLst>
                                          <p:attrName>ppt_x</p:attrName>
                                        </p:attrNameLst>
                                      </p:cBhvr>
                                      <p:tavLst>
                                        <p:tav tm="0">
                                          <p:val>
                                            <p:strVal val="#ppt_x"/>
                                          </p:val>
                                        </p:tav>
                                        <p:tav tm="100000">
                                          <p:val>
                                            <p:strVal val="#ppt_x"/>
                                          </p:val>
                                        </p:tav>
                                      </p:tavLst>
                                    </p:anim>
                                    <p:anim calcmode="lin" valueType="num">
                                      <p:cBhvr>
                                        <p:cTn id="14" dur="1000" fill="hold"/>
                                        <p:tgtEl>
                                          <p:spTgt spid="39"/>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58"/>
                                        </p:tgtEl>
                                        <p:attrNameLst>
                                          <p:attrName>style.visibility</p:attrName>
                                        </p:attrNameLst>
                                      </p:cBhvr>
                                      <p:to>
                                        <p:strVal val="visible"/>
                                      </p:to>
                                    </p:set>
                                    <p:animEffect transition="in" filter="fade">
                                      <p:cBhvr>
                                        <p:cTn id="17" dur="1000"/>
                                        <p:tgtEl>
                                          <p:spTgt spid="58"/>
                                        </p:tgtEl>
                                      </p:cBhvr>
                                    </p:animEffect>
                                    <p:anim calcmode="lin" valueType="num">
                                      <p:cBhvr>
                                        <p:cTn id="18" dur="1000" fill="hold"/>
                                        <p:tgtEl>
                                          <p:spTgt spid="58"/>
                                        </p:tgtEl>
                                        <p:attrNameLst>
                                          <p:attrName>ppt_x</p:attrName>
                                        </p:attrNameLst>
                                      </p:cBhvr>
                                      <p:tavLst>
                                        <p:tav tm="0">
                                          <p:val>
                                            <p:strVal val="#ppt_x"/>
                                          </p:val>
                                        </p:tav>
                                        <p:tav tm="100000">
                                          <p:val>
                                            <p:strVal val="#ppt_x"/>
                                          </p:val>
                                        </p:tav>
                                      </p:tavLst>
                                    </p:anim>
                                    <p:anim calcmode="lin" valueType="num">
                                      <p:cBhvr>
                                        <p:cTn id="19" dur="1000" fill="hold"/>
                                        <p:tgtEl>
                                          <p:spTgt spid="58"/>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63"/>
                                        </p:tgtEl>
                                        <p:attrNameLst>
                                          <p:attrName>style.visibility</p:attrName>
                                        </p:attrNameLst>
                                      </p:cBhvr>
                                      <p:to>
                                        <p:strVal val="visible"/>
                                      </p:to>
                                    </p:set>
                                    <p:animEffect transition="in" filter="fade">
                                      <p:cBhvr>
                                        <p:cTn id="22" dur="1000"/>
                                        <p:tgtEl>
                                          <p:spTgt spid="63"/>
                                        </p:tgtEl>
                                      </p:cBhvr>
                                    </p:animEffect>
                                    <p:anim calcmode="lin" valueType="num">
                                      <p:cBhvr>
                                        <p:cTn id="23" dur="1000" fill="hold"/>
                                        <p:tgtEl>
                                          <p:spTgt spid="63"/>
                                        </p:tgtEl>
                                        <p:attrNameLst>
                                          <p:attrName>ppt_x</p:attrName>
                                        </p:attrNameLst>
                                      </p:cBhvr>
                                      <p:tavLst>
                                        <p:tav tm="0">
                                          <p:val>
                                            <p:strVal val="#ppt_x"/>
                                          </p:val>
                                        </p:tav>
                                        <p:tav tm="100000">
                                          <p:val>
                                            <p:strVal val="#ppt_x"/>
                                          </p:val>
                                        </p:tav>
                                      </p:tavLst>
                                    </p:anim>
                                    <p:anim calcmode="lin" valueType="num">
                                      <p:cBhvr>
                                        <p:cTn id="24" dur="1000" fill="hold"/>
                                        <p:tgtEl>
                                          <p:spTgt spid="63"/>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fade">
                                      <p:cBhvr>
                                        <p:cTn id="27" dur="1000"/>
                                        <p:tgtEl>
                                          <p:spTgt spid="24"/>
                                        </p:tgtEl>
                                      </p:cBhvr>
                                    </p:animEffect>
                                    <p:anim calcmode="lin" valueType="num">
                                      <p:cBhvr>
                                        <p:cTn id="28" dur="1000" fill="hold"/>
                                        <p:tgtEl>
                                          <p:spTgt spid="24"/>
                                        </p:tgtEl>
                                        <p:attrNameLst>
                                          <p:attrName>ppt_x</p:attrName>
                                        </p:attrNameLst>
                                      </p:cBhvr>
                                      <p:tavLst>
                                        <p:tav tm="0">
                                          <p:val>
                                            <p:strVal val="#ppt_x"/>
                                          </p:val>
                                        </p:tav>
                                        <p:tav tm="100000">
                                          <p:val>
                                            <p:strVal val="#ppt_x"/>
                                          </p:val>
                                        </p:tav>
                                      </p:tavLst>
                                    </p:anim>
                                    <p:anim calcmode="lin" valueType="num">
                                      <p:cBhvr>
                                        <p:cTn id="29"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nodeType="clickEffect">
                                  <p:stCondLst>
                                    <p:cond delay="0"/>
                                  </p:stCondLst>
                                  <p:childTnLst>
                                    <p:set>
                                      <p:cBhvr>
                                        <p:cTn id="33" dur="1" fill="hold">
                                          <p:stCondLst>
                                            <p:cond delay="0"/>
                                          </p:stCondLst>
                                        </p:cTn>
                                        <p:tgtEl>
                                          <p:spTgt spid="46"/>
                                        </p:tgtEl>
                                        <p:attrNameLst>
                                          <p:attrName>style.visibility</p:attrName>
                                        </p:attrNameLst>
                                      </p:cBhvr>
                                      <p:to>
                                        <p:strVal val="visible"/>
                                      </p:to>
                                    </p:set>
                                    <p:animEffect transition="in" filter="fade">
                                      <p:cBhvr>
                                        <p:cTn id="34" dur="1000"/>
                                        <p:tgtEl>
                                          <p:spTgt spid="46"/>
                                        </p:tgtEl>
                                      </p:cBhvr>
                                    </p:animEffect>
                                    <p:anim calcmode="lin" valueType="num">
                                      <p:cBhvr>
                                        <p:cTn id="35" dur="1000" fill="hold"/>
                                        <p:tgtEl>
                                          <p:spTgt spid="46"/>
                                        </p:tgtEl>
                                        <p:attrNameLst>
                                          <p:attrName>ppt_x</p:attrName>
                                        </p:attrNameLst>
                                      </p:cBhvr>
                                      <p:tavLst>
                                        <p:tav tm="0">
                                          <p:val>
                                            <p:strVal val="#ppt_x"/>
                                          </p:val>
                                        </p:tav>
                                        <p:tav tm="100000">
                                          <p:val>
                                            <p:strVal val="#ppt_x"/>
                                          </p:val>
                                        </p:tav>
                                      </p:tavLst>
                                    </p:anim>
                                    <p:anim calcmode="lin" valueType="num">
                                      <p:cBhvr>
                                        <p:cTn id="36" dur="1000" fill="hold"/>
                                        <p:tgtEl>
                                          <p:spTgt spid="46"/>
                                        </p:tgtEl>
                                        <p:attrNameLst>
                                          <p:attrName>ppt_y</p:attrName>
                                        </p:attrNameLst>
                                      </p:cBhvr>
                                      <p:tavLst>
                                        <p:tav tm="0">
                                          <p:val>
                                            <p:strVal val="#ppt_y+.1"/>
                                          </p:val>
                                        </p:tav>
                                        <p:tav tm="100000">
                                          <p:val>
                                            <p:strVal val="#ppt_y"/>
                                          </p:val>
                                        </p:tav>
                                      </p:tavLst>
                                    </p:anim>
                                  </p:childTnLst>
                                </p:cTn>
                              </p:par>
                              <p:par>
                                <p:cTn id="37" presetID="42" presetClass="entr" presetSubtype="0" fill="hold" nodeType="withEffect">
                                  <p:stCondLst>
                                    <p:cond delay="0"/>
                                  </p:stCondLst>
                                  <p:childTnLst>
                                    <p:set>
                                      <p:cBhvr>
                                        <p:cTn id="38" dur="1" fill="hold">
                                          <p:stCondLst>
                                            <p:cond delay="0"/>
                                          </p:stCondLst>
                                        </p:cTn>
                                        <p:tgtEl>
                                          <p:spTgt spid="43"/>
                                        </p:tgtEl>
                                        <p:attrNameLst>
                                          <p:attrName>style.visibility</p:attrName>
                                        </p:attrNameLst>
                                      </p:cBhvr>
                                      <p:to>
                                        <p:strVal val="visible"/>
                                      </p:to>
                                    </p:set>
                                    <p:animEffect transition="in" filter="fade">
                                      <p:cBhvr>
                                        <p:cTn id="39" dur="1000"/>
                                        <p:tgtEl>
                                          <p:spTgt spid="43"/>
                                        </p:tgtEl>
                                      </p:cBhvr>
                                    </p:animEffect>
                                    <p:anim calcmode="lin" valueType="num">
                                      <p:cBhvr>
                                        <p:cTn id="40" dur="1000" fill="hold"/>
                                        <p:tgtEl>
                                          <p:spTgt spid="43"/>
                                        </p:tgtEl>
                                        <p:attrNameLst>
                                          <p:attrName>ppt_x</p:attrName>
                                        </p:attrNameLst>
                                      </p:cBhvr>
                                      <p:tavLst>
                                        <p:tav tm="0">
                                          <p:val>
                                            <p:strVal val="#ppt_x"/>
                                          </p:val>
                                        </p:tav>
                                        <p:tav tm="100000">
                                          <p:val>
                                            <p:strVal val="#ppt_x"/>
                                          </p:val>
                                        </p:tav>
                                      </p:tavLst>
                                    </p:anim>
                                    <p:anim calcmode="lin" valueType="num">
                                      <p:cBhvr>
                                        <p:cTn id="41" dur="1000" fill="hold"/>
                                        <p:tgtEl>
                                          <p:spTgt spid="43"/>
                                        </p:tgtEl>
                                        <p:attrNameLst>
                                          <p:attrName>ppt_y</p:attrName>
                                        </p:attrNameLst>
                                      </p:cBhvr>
                                      <p:tavLst>
                                        <p:tav tm="0">
                                          <p:val>
                                            <p:strVal val="#ppt_y+.1"/>
                                          </p:val>
                                        </p:tav>
                                        <p:tav tm="100000">
                                          <p:val>
                                            <p:strVal val="#ppt_y"/>
                                          </p:val>
                                        </p:tav>
                                      </p:tavLst>
                                    </p:anim>
                                  </p:childTnLst>
                                </p:cTn>
                              </p:par>
                              <p:par>
                                <p:cTn id="42" presetID="42" presetClass="entr" presetSubtype="0" fill="hold" nodeType="withEffect">
                                  <p:stCondLst>
                                    <p:cond delay="0"/>
                                  </p:stCondLst>
                                  <p:childTnLst>
                                    <p:set>
                                      <p:cBhvr>
                                        <p:cTn id="43" dur="1" fill="hold">
                                          <p:stCondLst>
                                            <p:cond delay="0"/>
                                          </p:stCondLst>
                                        </p:cTn>
                                        <p:tgtEl>
                                          <p:spTgt spid="66"/>
                                        </p:tgtEl>
                                        <p:attrNameLst>
                                          <p:attrName>style.visibility</p:attrName>
                                        </p:attrNameLst>
                                      </p:cBhvr>
                                      <p:to>
                                        <p:strVal val="visible"/>
                                      </p:to>
                                    </p:set>
                                    <p:animEffect transition="in" filter="fade">
                                      <p:cBhvr>
                                        <p:cTn id="44" dur="1000"/>
                                        <p:tgtEl>
                                          <p:spTgt spid="66"/>
                                        </p:tgtEl>
                                      </p:cBhvr>
                                    </p:animEffect>
                                    <p:anim calcmode="lin" valueType="num">
                                      <p:cBhvr>
                                        <p:cTn id="45" dur="1000" fill="hold"/>
                                        <p:tgtEl>
                                          <p:spTgt spid="66"/>
                                        </p:tgtEl>
                                        <p:attrNameLst>
                                          <p:attrName>ppt_x</p:attrName>
                                        </p:attrNameLst>
                                      </p:cBhvr>
                                      <p:tavLst>
                                        <p:tav tm="0">
                                          <p:val>
                                            <p:strVal val="#ppt_x"/>
                                          </p:val>
                                        </p:tav>
                                        <p:tav tm="100000">
                                          <p:val>
                                            <p:strVal val="#ppt_x"/>
                                          </p:val>
                                        </p:tav>
                                      </p:tavLst>
                                    </p:anim>
                                    <p:anim calcmode="lin" valueType="num">
                                      <p:cBhvr>
                                        <p:cTn id="46" dur="1000" fill="hold"/>
                                        <p:tgtEl>
                                          <p:spTgt spid="66"/>
                                        </p:tgtEl>
                                        <p:attrNameLst>
                                          <p:attrName>ppt_y</p:attrName>
                                        </p:attrNameLst>
                                      </p:cBhvr>
                                      <p:tavLst>
                                        <p:tav tm="0">
                                          <p:val>
                                            <p:strVal val="#ppt_y+.1"/>
                                          </p:val>
                                        </p:tav>
                                        <p:tav tm="100000">
                                          <p:val>
                                            <p:strVal val="#ppt_y"/>
                                          </p:val>
                                        </p:tav>
                                      </p:tavLst>
                                    </p:anim>
                                  </p:childTnLst>
                                </p:cTn>
                              </p:par>
                              <p:par>
                                <p:cTn id="47" presetID="42" presetClass="entr" presetSubtype="0" fill="hold" nodeType="withEffect">
                                  <p:stCondLst>
                                    <p:cond delay="0"/>
                                  </p:stCondLst>
                                  <p:childTnLst>
                                    <p:set>
                                      <p:cBhvr>
                                        <p:cTn id="48" dur="1" fill="hold">
                                          <p:stCondLst>
                                            <p:cond delay="0"/>
                                          </p:stCondLst>
                                        </p:cTn>
                                        <p:tgtEl>
                                          <p:spTgt spid="40"/>
                                        </p:tgtEl>
                                        <p:attrNameLst>
                                          <p:attrName>style.visibility</p:attrName>
                                        </p:attrNameLst>
                                      </p:cBhvr>
                                      <p:to>
                                        <p:strVal val="visible"/>
                                      </p:to>
                                    </p:set>
                                    <p:animEffect transition="in" filter="fade">
                                      <p:cBhvr>
                                        <p:cTn id="49" dur="1000"/>
                                        <p:tgtEl>
                                          <p:spTgt spid="40"/>
                                        </p:tgtEl>
                                      </p:cBhvr>
                                    </p:animEffect>
                                    <p:anim calcmode="lin" valueType="num">
                                      <p:cBhvr>
                                        <p:cTn id="50" dur="1000" fill="hold"/>
                                        <p:tgtEl>
                                          <p:spTgt spid="40"/>
                                        </p:tgtEl>
                                        <p:attrNameLst>
                                          <p:attrName>ppt_x</p:attrName>
                                        </p:attrNameLst>
                                      </p:cBhvr>
                                      <p:tavLst>
                                        <p:tav tm="0">
                                          <p:val>
                                            <p:strVal val="#ppt_x"/>
                                          </p:val>
                                        </p:tav>
                                        <p:tav tm="100000">
                                          <p:val>
                                            <p:strVal val="#ppt_x"/>
                                          </p:val>
                                        </p:tav>
                                      </p:tavLst>
                                    </p:anim>
                                    <p:anim calcmode="lin" valueType="num">
                                      <p:cBhvr>
                                        <p:cTn id="51" dur="1000" fill="hold"/>
                                        <p:tgtEl>
                                          <p:spTgt spid="40"/>
                                        </p:tgtEl>
                                        <p:attrNameLst>
                                          <p:attrName>ppt_y</p:attrName>
                                        </p:attrNameLst>
                                      </p:cBhvr>
                                      <p:tavLst>
                                        <p:tav tm="0">
                                          <p:val>
                                            <p:strVal val="#ppt_y+.1"/>
                                          </p:val>
                                        </p:tav>
                                        <p:tav tm="100000">
                                          <p:val>
                                            <p:strVal val="#ppt_y"/>
                                          </p:val>
                                        </p:tav>
                                      </p:tavLst>
                                    </p:anim>
                                  </p:childTnLst>
                                </p:cTn>
                              </p:par>
                              <p:par>
                                <p:cTn id="52" presetID="42" presetClass="entr" presetSubtype="0" fill="hold" nodeType="withEffect">
                                  <p:stCondLst>
                                    <p:cond delay="0"/>
                                  </p:stCondLst>
                                  <p:childTnLst>
                                    <p:set>
                                      <p:cBhvr>
                                        <p:cTn id="53" dur="1" fill="hold">
                                          <p:stCondLst>
                                            <p:cond delay="0"/>
                                          </p:stCondLst>
                                        </p:cTn>
                                        <p:tgtEl>
                                          <p:spTgt spid="26"/>
                                        </p:tgtEl>
                                        <p:attrNameLst>
                                          <p:attrName>style.visibility</p:attrName>
                                        </p:attrNameLst>
                                      </p:cBhvr>
                                      <p:to>
                                        <p:strVal val="visible"/>
                                      </p:to>
                                    </p:set>
                                    <p:animEffect transition="in" filter="fade">
                                      <p:cBhvr>
                                        <p:cTn id="54" dur="1000"/>
                                        <p:tgtEl>
                                          <p:spTgt spid="26"/>
                                        </p:tgtEl>
                                      </p:cBhvr>
                                    </p:animEffect>
                                    <p:anim calcmode="lin" valueType="num">
                                      <p:cBhvr>
                                        <p:cTn id="55" dur="1000" fill="hold"/>
                                        <p:tgtEl>
                                          <p:spTgt spid="26"/>
                                        </p:tgtEl>
                                        <p:attrNameLst>
                                          <p:attrName>ppt_x</p:attrName>
                                        </p:attrNameLst>
                                      </p:cBhvr>
                                      <p:tavLst>
                                        <p:tav tm="0">
                                          <p:val>
                                            <p:strVal val="#ppt_x"/>
                                          </p:val>
                                        </p:tav>
                                        <p:tav tm="100000">
                                          <p:val>
                                            <p:strVal val="#ppt_x"/>
                                          </p:val>
                                        </p:tav>
                                      </p:tavLst>
                                    </p:anim>
                                    <p:anim calcmode="lin" valueType="num">
                                      <p:cBhvr>
                                        <p:cTn id="56" dur="1000" fill="hold"/>
                                        <p:tgtEl>
                                          <p:spTgt spid="26"/>
                                        </p:tgtEl>
                                        <p:attrNameLst>
                                          <p:attrName>ppt_y</p:attrName>
                                        </p:attrNameLst>
                                      </p:cBhvr>
                                      <p:tavLst>
                                        <p:tav tm="0">
                                          <p:val>
                                            <p:strVal val="#ppt_y+.1"/>
                                          </p:val>
                                        </p:tav>
                                        <p:tav tm="100000">
                                          <p:val>
                                            <p:strVal val="#ppt_y"/>
                                          </p:val>
                                        </p:tav>
                                      </p:tavLst>
                                    </p:anim>
                                  </p:childTnLst>
                                </p:cTn>
                              </p:par>
                              <p:par>
                                <p:cTn id="57" presetID="42" presetClass="entr" presetSubtype="0" fill="hold" grpId="0" nodeType="withEffect">
                                  <p:stCondLst>
                                    <p:cond delay="0"/>
                                  </p:stCondLst>
                                  <p:childTnLst>
                                    <p:set>
                                      <p:cBhvr>
                                        <p:cTn id="58" dur="1" fill="hold">
                                          <p:stCondLst>
                                            <p:cond delay="0"/>
                                          </p:stCondLst>
                                        </p:cTn>
                                        <p:tgtEl>
                                          <p:spTgt spid="89"/>
                                        </p:tgtEl>
                                        <p:attrNameLst>
                                          <p:attrName>style.visibility</p:attrName>
                                        </p:attrNameLst>
                                      </p:cBhvr>
                                      <p:to>
                                        <p:strVal val="visible"/>
                                      </p:to>
                                    </p:set>
                                    <p:animEffect transition="in" filter="fade">
                                      <p:cBhvr>
                                        <p:cTn id="59" dur="1000"/>
                                        <p:tgtEl>
                                          <p:spTgt spid="89"/>
                                        </p:tgtEl>
                                      </p:cBhvr>
                                    </p:animEffect>
                                    <p:anim calcmode="lin" valueType="num">
                                      <p:cBhvr>
                                        <p:cTn id="60" dur="1000" fill="hold"/>
                                        <p:tgtEl>
                                          <p:spTgt spid="89"/>
                                        </p:tgtEl>
                                        <p:attrNameLst>
                                          <p:attrName>ppt_x</p:attrName>
                                        </p:attrNameLst>
                                      </p:cBhvr>
                                      <p:tavLst>
                                        <p:tav tm="0">
                                          <p:val>
                                            <p:strVal val="#ppt_x"/>
                                          </p:val>
                                        </p:tav>
                                        <p:tav tm="100000">
                                          <p:val>
                                            <p:strVal val="#ppt_x"/>
                                          </p:val>
                                        </p:tav>
                                      </p:tavLst>
                                    </p:anim>
                                    <p:anim calcmode="lin" valueType="num">
                                      <p:cBhvr>
                                        <p:cTn id="61" dur="1000" fill="hold"/>
                                        <p:tgtEl>
                                          <p:spTgt spid="89"/>
                                        </p:tgtEl>
                                        <p:attrNameLst>
                                          <p:attrName>ppt_y</p:attrName>
                                        </p:attrNameLst>
                                      </p:cBhvr>
                                      <p:tavLst>
                                        <p:tav tm="0">
                                          <p:val>
                                            <p:strVal val="#ppt_y+.1"/>
                                          </p:val>
                                        </p:tav>
                                        <p:tav tm="100000">
                                          <p:val>
                                            <p:strVal val="#ppt_y"/>
                                          </p:val>
                                        </p:tav>
                                      </p:tavLst>
                                    </p:anim>
                                  </p:childTnLst>
                                </p:cTn>
                              </p:par>
                              <p:par>
                                <p:cTn id="62" presetID="42" presetClass="entr" presetSubtype="0" fill="hold" nodeType="withEffect">
                                  <p:stCondLst>
                                    <p:cond delay="0"/>
                                  </p:stCondLst>
                                  <p:childTnLst>
                                    <p:set>
                                      <p:cBhvr>
                                        <p:cTn id="63" dur="1" fill="hold">
                                          <p:stCondLst>
                                            <p:cond delay="0"/>
                                          </p:stCondLst>
                                        </p:cTn>
                                        <p:tgtEl>
                                          <p:spTgt spid="28"/>
                                        </p:tgtEl>
                                        <p:attrNameLst>
                                          <p:attrName>style.visibility</p:attrName>
                                        </p:attrNameLst>
                                      </p:cBhvr>
                                      <p:to>
                                        <p:strVal val="visible"/>
                                      </p:to>
                                    </p:set>
                                    <p:animEffect transition="in" filter="fade">
                                      <p:cBhvr>
                                        <p:cTn id="64" dur="1000"/>
                                        <p:tgtEl>
                                          <p:spTgt spid="28"/>
                                        </p:tgtEl>
                                      </p:cBhvr>
                                    </p:animEffect>
                                    <p:anim calcmode="lin" valueType="num">
                                      <p:cBhvr>
                                        <p:cTn id="65" dur="1000" fill="hold"/>
                                        <p:tgtEl>
                                          <p:spTgt spid="28"/>
                                        </p:tgtEl>
                                        <p:attrNameLst>
                                          <p:attrName>ppt_x</p:attrName>
                                        </p:attrNameLst>
                                      </p:cBhvr>
                                      <p:tavLst>
                                        <p:tav tm="0">
                                          <p:val>
                                            <p:strVal val="#ppt_x"/>
                                          </p:val>
                                        </p:tav>
                                        <p:tav tm="100000">
                                          <p:val>
                                            <p:strVal val="#ppt_x"/>
                                          </p:val>
                                        </p:tav>
                                      </p:tavLst>
                                    </p:anim>
                                    <p:anim calcmode="lin" valueType="num">
                                      <p:cBhvr>
                                        <p:cTn id="66" dur="1000" fill="hold"/>
                                        <p:tgtEl>
                                          <p:spTgt spid="28"/>
                                        </p:tgtEl>
                                        <p:attrNameLst>
                                          <p:attrName>ppt_y</p:attrName>
                                        </p:attrNameLst>
                                      </p:cBhvr>
                                      <p:tavLst>
                                        <p:tav tm="0">
                                          <p:val>
                                            <p:strVal val="#ppt_y+.1"/>
                                          </p:val>
                                        </p:tav>
                                        <p:tav tm="100000">
                                          <p:val>
                                            <p:strVal val="#ppt_y"/>
                                          </p:val>
                                        </p:tav>
                                      </p:tavLst>
                                    </p:anim>
                                  </p:childTnLst>
                                </p:cTn>
                              </p:par>
                              <p:par>
                                <p:cTn id="67" presetID="42" presetClass="entr" presetSubtype="0" fill="hold" nodeType="withEffect">
                                  <p:stCondLst>
                                    <p:cond delay="0"/>
                                  </p:stCondLst>
                                  <p:childTnLst>
                                    <p:set>
                                      <p:cBhvr>
                                        <p:cTn id="68" dur="1" fill="hold">
                                          <p:stCondLst>
                                            <p:cond delay="0"/>
                                          </p:stCondLst>
                                        </p:cTn>
                                        <p:tgtEl>
                                          <p:spTgt spid="30"/>
                                        </p:tgtEl>
                                        <p:attrNameLst>
                                          <p:attrName>style.visibility</p:attrName>
                                        </p:attrNameLst>
                                      </p:cBhvr>
                                      <p:to>
                                        <p:strVal val="visible"/>
                                      </p:to>
                                    </p:set>
                                    <p:animEffect transition="in" filter="fade">
                                      <p:cBhvr>
                                        <p:cTn id="69" dur="1000"/>
                                        <p:tgtEl>
                                          <p:spTgt spid="30"/>
                                        </p:tgtEl>
                                      </p:cBhvr>
                                    </p:animEffect>
                                    <p:anim calcmode="lin" valueType="num">
                                      <p:cBhvr>
                                        <p:cTn id="70" dur="1000" fill="hold"/>
                                        <p:tgtEl>
                                          <p:spTgt spid="30"/>
                                        </p:tgtEl>
                                        <p:attrNameLst>
                                          <p:attrName>ppt_x</p:attrName>
                                        </p:attrNameLst>
                                      </p:cBhvr>
                                      <p:tavLst>
                                        <p:tav tm="0">
                                          <p:val>
                                            <p:strVal val="#ppt_x"/>
                                          </p:val>
                                        </p:tav>
                                        <p:tav tm="100000">
                                          <p:val>
                                            <p:strVal val="#ppt_x"/>
                                          </p:val>
                                        </p:tav>
                                      </p:tavLst>
                                    </p:anim>
                                    <p:anim calcmode="lin" valueType="num">
                                      <p:cBhvr>
                                        <p:cTn id="71"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par>
                    <p:cTn id="72" fill="hold">
                      <p:stCondLst>
                        <p:cond delay="indefinite"/>
                      </p:stCondLst>
                      <p:childTnLst>
                        <p:par>
                          <p:cTn id="73" fill="hold">
                            <p:stCondLst>
                              <p:cond delay="0"/>
                            </p:stCondLst>
                            <p:childTnLst>
                              <p:par>
                                <p:cTn id="74" presetID="42" presetClass="entr" presetSubtype="0" fill="hold" nodeType="clickEffect">
                                  <p:stCondLst>
                                    <p:cond delay="0"/>
                                  </p:stCondLst>
                                  <p:childTnLst>
                                    <p:set>
                                      <p:cBhvr>
                                        <p:cTn id="75" dur="1" fill="hold">
                                          <p:stCondLst>
                                            <p:cond delay="0"/>
                                          </p:stCondLst>
                                        </p:cTn>
                                        <p:tgtEl>
                                          <p:spTgt spid="52"/>
                                        </p:tgtEl>
                                        <p:attrNameLst>
                                          <p:attrName>style.visibility</p:attrName>
                                        </p:attrNameLst>
                                      </p:cBhvr>
                                      <p:to>
                                        <p:strVal val="visible"/>
                                      </p:to>
                                    </p:set>
                                    <p:animEffect transition="in" filter="fade">
                                      <p:cBhvr>
                                        <p:cTn id="76" dur="1000"/>
                                        <p:tgtEl>
                                          <p:spTgt spid="52"/>
                                        </p:tgtEl>
                                      </p:cBhvr>
                                    </p:animEffect>
                                    <p:anim calcmode="lin" valueType="num">
                                      <p:cBhvr>
                                        <p:cTn id="77" dur="1000" fill="hold"/>
                                        <p:tgtEl>
                                          <p:spTgt spid="52"/>
                                        </p:tgtEl>
                                        <p:attrNameLst>
                                          <p:attrName>ppt_x</p:attrName>
                                        </p:attrNameLst>
                                      </p:cBhvr>
                                      <p:tavLst>
                                        <p:tav tm="0">
                                          <p:val>
                                            <p:strVal val="#ppt_x"/>
                                          </p:val>
                                        </p:tav>
                                        <p:tav tm="100000">
                                          <p:val>
                                            <p:strVal val="#ppt_x"/>
                                          </p:val>
                                        </p:tav>
                                      </p:tavLst>
                                    </p:anim>
                                    <p:anim calcmode="lin" valueType="num">
                                      <p:cBhvr>
                                        <p:cTn id="78" dur="1000" fill="hold"/>
                                        <p:tgtEl>
                                          <p:spTgt spid="52"/>
                                        </p:tgtEl>
                                        <p:attrNameLst>
                                          <p:attrName>ppt_y</p:attrName>
                                        </p:attrNameLst>
                                      </p:cBhvr>
                                      <p:tavLst>
                                        <p:tav tm="0">
                                          <p:val>
                                            <p:strVal val="#ppt_y+.1"/>
                                          </p:val>
                                        </p:tav>
                                        <p:tav tm="100000">
                                          <p:val>
                                            <p:strVal val="#ppt_y"/>
                                          </p:val>
                                        </p:tav>
                                      </p:tavLst>
                                    </p:anim>
                                  </p:childTnLst>
                                </p:cTn>
                              </p:par>
                              <p:par>
                                <p:cTn id="79" presetID="42" presetClass="entr" presetSubtype="0" fill="hold" nodeType="withEffect">
                                  <p:stCondLst>
                                    <p:cond delay="0"/>
                                  </p:stCondLst>
                                  <p:childTnLst>
                                    <p:set>
                                      <p:cBhvr>
                                        <p:cTn id="80" dur="1" fill="hold">
                                          <p:stCondLst>
                                            <p:cond delay="0"/>
                                          </p:stCondLst>
                                        </p:cTn>
                                        <p:tgtEl>
                                          <p:spTgt spid="85"/>
                                        </p:tgtEl>
                                        <p:attrNameLst>
                                          <p:attrName>style.visibility</p:attrName>
                                        </p:attrNameLst>
                                      </p:cBhvr>
                                      <p:to>
                                        <p:strVal val="visible"/>
                                      </p:to>
                                    </p:set>
                                    <p:animEffect transition="in" filter="fade">
                                      <p:cBhvr>
                                        <p:cTn id="81" dur="1000"/>
                                        <p:tgtEl>
                                          <p:spTgt spid="85"/>
                                        </p:tgtEl>
                                      </p:cBhvr>
                                    </p:animEffect>
                                    <p:anim calcmode="lin" valueType="num">
                                      <p:cBhvr>
                                        <p:cTn id="82" dur="1000" fill="hold"/>
                                        <p:tgtEl>
                                          <p:spTgt spid="85"/>
                                        </p:tgtEl>
                                        <p:attrNameLst>
                                          <p:attrName>ppt_x</p:attrName>
                                        </p:attrNameLst>
                                      </p:cBhvr>
                                      <p:tavLst>
                                        <p:tav tm="0">
                                          <p:val>
                                            <p:strVal val="#ppt_x"/>
                                          </p:val>
                                        </p:tav>
                                        <p:tav tm="100000">
                                          <p:val>
                                            <p:strVal val="#ppt_x"/>
                                          </p:val>
                                        </p:tav>
                                      </p:tavLst>
                                    </p:anim>
                                    <p:anim calcmode="lin" valueType="num">
                                      <p:cBhvr>
                                        <p:cTn id="83" dur="1000" fill="hold"/>
                                        <p:tgtEl>
                                          <p:spTgt spid="85"/>
                                        </p:tgtEl>
                                        <p:attrNameLst>
                                          <p:attrName>ppt_y</p:attrName>
                                        </p:attrNameLst>
                                      </p:cBhvr>
                                      <p:tavLst>
                                        <p:tav tm="0">
                                          <p:val>
                                            <p:strVal val="#ppt_y+.1"/>
                                          </p:val>
                                        </p:tav>
                                        <p:tav tm="100000">
                                          <p:val>
                                            <p:strVal val="#ppt_y"/>
                                          </p:val>
                                        </p:tav>
                                      </p:tavLst>
                                    </p:anim>
                                  </p:childTnLst>
                                </p:cTn>
                              </p:par>
                              <p:par>
                                <p:cTn id="84" presetID="42" presetClass="entr" presetSubtype="0" fill="hold" nodeType="withEffect">
                                  <p:stCondLst>
                                    <p:cond delay="0"/>
                                  </p:stCondLst>
                                  <p:childTnLst>
                                    <p:set>
                                      <p:cBhvr>
                                        <p:cTn id="85" dur="1" fill="hold">
                                          <p:stCondLst>
                                            <p:cond delay="0"/>
                                          </p:stCondLst>
                                        </p:cTn>
                                        <p:tgtEl>
                                          <p:spTgt spid="84"/>
                                        </p:tgtEl>
                                        <p:attrNameLst>
                                          <p:attrName>style.visibility</p:attrName>
                                        </p:attrNameLst>
                                      </p:cBhvr>
                                      <p:to>
                                        <p:strVal val="visible"/>
                                      </p:to>
                                    </p:set>
                                    <p:animEffect transition="in" filter="fade">
                                      <p:cBhvr>
                                        <p:cTn id="86" dur="1000"/>
                                        <p:tgtEl>
                                          <p:spTgt spid="84"/>
                                        </p:tgtEl>
                                      </p:cBhvr>
                                    </p:animEffect>
                                    <p:anim calcmode="lin" valueType="num">
                                      <p:cBhvr>
                                        <p:cTn id="87" dur="1000" fill="hold"/>
                                        <p:tgtEl>
                                          <p:spTgt spid="84"/>
                                        </p:tgtEl>
                                        <p:attrNameLst>
                                          <p:attrName>ppt_x</p:attrName>
                                        </p:attrNameLst>
                                      </p:cBhvr>
                                      <p:tavLst>
                                        <p:tav tm="0">
                                          <p:val>
                                            <p:strVal val="#ppt_x"/>
                                          </p:val>
                                        </p:tav>
                                        <p:tav tm="100000">
                                          <p:val>
                                            <p:strVal val="#ppt_x"/>
                                          </p:val>
                                        </p:tav>
                                      </p:tavLst>
                                    </p:anim>
                                    <p:anim calcmode="lin" valueType="num">
                                      <p:cBhvr>
                                        <p:cTn id="88" dur="1000" fill="hold"/>
                                        <p:tgtEl>
                                          <p:spTgt spid="84"/>
                                        </p:tgtEl>
                                        <p:attrNameLst>
                                          <p:attrName>ppt_y</p:attrName>
                                        </p:attrNameLst>
                                      </p:cBhvr>
                                      <p:tavLst>
                                        <p:tav tm="0">
                                          <p:val>
                                            <p:strVal val="#ppt_y+.1"/>
                                          </p:val>
                                        </p:tav>
                                        <p:tav tm="100000">
                                          <p:val>
                                            <p:strVal val="#ppt_y"/>
                                          </p:val>
                                        </p:tav>
                                      </p:tavLst>
                                    </p:anim>
                                  </p:childTnLst>
                                </p:cTn>
                              </p:par>
                              <p:par>
                                <p:cTn id="89" presetID="42" presetClass="entr" presetSubtype="0" fill="hold" nodeType="withEffect">
                                  <p:stCondLst>
                                    <p:cond delay="0"/>
                                  </p:stCondLst>
                                  <p:childTnLst>
                                    <p:set>
                                      <p:cBhvr>
                                        <p:cTn id="90" dur="1" fill="hold">
                                          <p:stCondLst>
                                            <p:cond delay="0"/>
                                          </p:stCondLst>
                                        </p:cTn>
                                        <p:tgtEl>
                                          <p:spTgt spid="82"/>
                                        </p:tgtEl>
                                        <p:attrNameLst>
                                          <p:attrName>style.visibility</p:attrName>
                                        </p:attrNameLst>
                                      </p:cBhvr>
                                      <p:to>
                                        <p:strVal val="visible"/>
                                      </p:to>
                                    </p:set>
                                    <p:animEffect transition="in" filter="fade">
                                      <p:cBhvr>
                                        <p:cTn id="91" dur="1000"/>
                                        <p:tgtEl>
                                          <p:spTgt spid="82"/>
                                        </p:tgtEl>
                                      </p:cBhvr>
                                    </p:animEffect>
                                    <p:anim calcmode="lin" valueType="num">
                                      <p:cBhvr>
                                        <p:cTn id="92" dur="1000" fill="hold"/>
                                        <p:tgtEl>
                                          <p:spTgt spid="82"/>
                                        </p:tgtEl>
                                        <p:attrNameLst>
                                          <p:attrName>ppt_x</p:attrName>
                                        </p:attrNameLst>
                                      </p:cBhvr>
                                      <p:tavLst>
                                        <p:tav tm="0">
                                          <p:val>
                                            <p:strVal val="#ppt_x"/>
                                          </p:val>
                                        </p:tav>
                                        <p:tav tm="100000">
                                          <p:val>
                                            <p:strVal val="#ppt_x"/>
                                          </p:val>
                                        </p:tav>
                                      </p:tavLst>
                                    </p:anim>
                                    <p:anim calcmode="lin" valueType="num">
                                      <p:cBhvr>
                                        <p:cTn id="93" dur="1000" fill="hold"/>
                                        <p:tgtEl>
                                          <p:spTgt spid="82"/>
                                        </p:tgtEl>
                                        <p:attrNameLst>
                                          <p:attrName>ppt_y</p:attrName>
                                        </p:attrNameLst>
                                      </p:cBhvr>
                                      <p:tavLst>
                                        <p:tav tm="0">
                                          <p:val>
                                            <p:strVal val="#ppt_y+.1"/>
                                          </p:val>
                                        </p:tav>
                                        <p:tav tm="100000">
                                          <p:val>
                                            <p:strVal val="#ppt_y"/>
                                          </p:val>
                                        </p:tav>
                                      </p:tavLst>
                                    </p:anim>
                                  </p:childTnLst>
                                </p:cTn>
                              </p:par>
                              <p:par>
                                <p:cTn id="94" presetID="42" presetClass="entr" presetSubtype="0" fill="hold" nodeType="withEffect">
                                  <p:stCondLst>
                                    <p:cond delay="0"/>
                                  </p:stCondLst>
                                  <p:childTnLst>
                                    <p:set>
                                      <p:cBhvr>
                                        <p:cTn id="95" dur="1" fill="hold">
                                          <p:stCondLst>
                                            <p:cond delay="0"/>
                                          </p:stCondLst>
                                        </p:cTn>
                                        <p:tgtEl>
                                          <p:spTgt spid="38"/>
                                        </p:tgtEl>
                                        <p:attrNameLst>
                                          <p:attrName>style.visibility</p:attrName>
                                        </p:attrNameLst>
                                      </p:cBhvr>
                                      <p:to>
                                        <p:strVal val="visible"/>
                                      </p:to>
                                    </p:set>
                                    <p:animEffect transition="in" filter="fade">
                                      <p:cBhvr>
                                        <p:cTn id="96" dur="1000"/>
                                        <p:tgtEl>
                                          <p:spTgt spid="38"/>
                                        </p:tgtEl>
                                      </p:cBhvr>
                                    </p:animEffect>
                                    <p:anim calcmode="lin" valueType="num">
                                      <p:cBhvr>
                                        <p:cTn id="97" dur="1000" fill="hold"/>
                                        <p:tgtEl>
                                          <p:spTgt spid="38"/>
                                        </p:tgtEl>
                                        <p:attrNameLst>
                                          <p:attrName>ppt_x</p:attrName>
                                        </p:attrNameLst>
                                      </p:cBhvr>
                                      <p:tavLst>
                                        <p:tav tm="0">
                                          <p:val>
                                            <p:strVal val="#ppt_x"/>
                                          </p:val>
                                        </p:tav>
                                        <p:tav tm="100000">
                                          <p:val>
                                            <p:strVal val="#ppt_x"/>
                                          </p:val>
                                        </p:tav>
                                      </p:tavLst>
                                    </p:anim>
                                    <p:anim calcmode="lin" valueType="num">
                                      <p:cBhvr>
                                        <p:cTn id="98" dur="1000" fill="hold"/>
                                        <p:tgtEl>
                                          <p:spTgt spid="38"/>
                                        </p:tgtEl>
                                        <p:attrNameLst>
                                          <p:attrName>ppt_y</p:attrName>
                                        </p:attrNameLst>
                                      </p:cBhvr>
                                      <p:tavLst>
                                        <p:tav tm="0">
                                          <p:val>
                                            <p:strVal val="#ppt_y+.1"/>
                                          </p:val>
                                        </p:tav>
                                        <p:tav tm="100000">
                                          <p:val>
                                            <p:strVal val="#ppt_y"/>
                                          </p:val>
                                        </p:tav>
                                      </p:tavLst>
                                    </p:anim>
                                  </p:childTnLst>
                                </p:cTn>
                              </p:par>
                              <p:par>
                                <p:cTn id="99" presetID="42" presetClass="entr" presetSubtype="0" fill="hold" nodeType="withEffect">
                                  <p:stCondLst>
                                    <p:cond delay="0"/>
                                  </p:stCondLst>
                                  <p:childTnLst>
                                    <p:set>
                                      <p:cBhvr>
                                        <p:cTn id="100" dur="1" fill="hold">
                                          <p:stCondLst>
                                            <p:cond delay="0"/>
                                          </p:stCondLst>
                                        </p:cTn>
                                        <p:tgtEl>
                                          <p:spTgt spid="86"/>
                                        </p:tgtEl>
                                        <p:attrNameLst>
                                          <p:attrName>style.visibility</p:attrName>
                                        </p:attrNameLst>
                                      </p:cBhvr>
                                      <p:to>
                                        <p:strVal val="visible"/>
                                      </p:to>
                                    </p:set>
                                    <p:animEffect transition="in" filter="fade">
                                      <p:cBhvr>
                                        <p:cTn id="101" dur="1000"/>
                                        <p:tgtEl>
                                          <p:spTgt spid="86"/>
                                        </p:tgtEl>
                                      </p:cBhvr>
                                    </p:animEffect>
                                    <p:anim calcmode="lin" valueType="num">
                                      <p:cBhvr>
                                        <p:cTn id="102" dur="1000" fill="hold"/>
                                        <p:tgtEl>
                                          <p:spTgt spid="86"/>
                                        </p:tgtEl>
                                        <p:attrNameLst>
                                          <p:attrName>ppt_x</p:attrName>
                                        </p:attrNameLst>
                                      </p:cBhvr>
                                      <p:tavLst>
                                        <p:tav tm="0">
                                          <p:val>
                                            <p:strVal val="#ppt_x"/>
                                          </p:val>
                                        </p:tav>
                                        <p:tav tm="100000">
                                          <p:val>
                                            <p:strVal val="#ppt_x"/>
                                          </p:val>
                                        </p:tav>
                                      </p:tavLst>
                                    </p:anim>
                                    <p:anim calcmode="lin" valueType="num">
                                      <p:cBhvr>
                                        <p:cTn id="103" dur="1000" fill="hold"/>
                                        <p:tgtEl>
                                          <p:spTgt spid="86"/>
                                        </p:tgtEl>
                                        <p:attrNameLst>
                                          <p:attrName>ppt_y</p:attrName>
                                        </p:attrNameLst>
                                      </p:cBhvr>
                                      <p:tavLst>
                                        <p:tav tm="0">
                                          <p:val>
                                            <p:strVal val="#ppt_y+.1"/>
                                          </p:val>
                                        </p:tav>
                                        <p:tav tm="100000">
                                          <p:val>
                                            <p:strVal val="#ppt_y"/>
                                          </p:val>
                                        </p:tav>
                                      </p:tavLst>
                                    </p:anim>
                                  </p:childTnLst>
                                </p:cTn>
                              </p:par>
                              <p:par>
                                <p:cTn id="104" presetID="42" presetClass="entr" presetSubtype="0" fill="hold" nodeType="withEffect">
                                  <p:stCondLst>
                                    <p:cond delay="0"/>
                                  </p:stCondLst>
                                  <p:childTnLst>
                                    <p:set>
                                      <p:cBhvr>
                                        <p:cTn id="105" dur="1" fill="hold">
                                          <p:stCondLst>
                                            <p:cond delay="0"/>
                                          </p:stCondLst>
                                        </p:cTn>
                                        <p:tgtEl>
                                          <p:spTgt spid="48"/>
                                        </p:tgtEl>
                                        <p:attrNameLst>
                                          <p:attrName>style.visibility</p:attrName>
                                        </p:attrNameLst>
                                      </p:cBhvr>
                                      <p:to>
                                        <p:strVal val="visible"/>
                                      </p:to>
                                    </p:set>
                                    <p:animEffect transition="in" filter="fade">
                                      <p:cBhvr>
                                        <p:cTn id="106" dur="1000"/>
                                        <p:tgtEl>
                                          <p:spTgt spid="48"/>
                                        </p:tgtEl>
                                      </p:cBhvr>
                                    </p:animEffect>
                                    <p:anim calcmode="lin" valueType="num">
                                      <p:cBhvr>
                                        <p:cTn id="107" dur="1000" fill="hold"/>
                                        <p:tgtEl>
                                          <p:spTgt spid="48"/>
                                        </p:tgtEl>
                                        <p:attrNameLst>
                                          <p:attrName>ppt_x</p:attrName>
                                        </p:attrNameLst>
                                      </p:cBhvr>
                                      <p:tavLst>
                                        <p:tav tm="0">
                                          <p:val>
                                            <p:strVal val="#ppt_x"/>
                                          </p:val>
                                        </p:tav>
                                        <p:tav tm="100000">
                                          <p:val>
                                            <p:strVal val="#ppt_x"/>
                                          </p:val>
                                        </p:tav>
                                      </p:tavLst>
                                    </p:anim>
                                    <p:anim calcmode="lin" valueType="num">
                                      <p:cBhvr>
                                        <p:cTn id="108" dur="1000" fill="hold"/>
                                        <p:tgtEl>
                                          <p:spTgt spid="48"/>
                                        </p:tgtEl>
                                        <p:attrNameLst>
                                          <p:attrName>ppt_y</p:attrName>
                                        </p:attrNameLst>
                                      </p:cBhvr>
                                      <p:tavLst>
                                        <p:tav tm="0">
                                          <p:val>
                                            <p:strVal val="#ppt_y+.1"/>
                                          </p:val>
                                        </p:tav>
                                        <p:tav tm="100000">
                                          <p:val>
                                            <p:strVal val="#ppt_y"/>
                                          </p:val>
                                        </p:tav>
                                      </p:tavLst>
                                    </p:anim>
                                  </p:childTnLst>
                                </p:cTn>
                              </p:par>
                            </p:childTnLst>
                          </p:cTn>
                        </p:par>
                      </p:childTnLst>
                    </p:cTn>
                  </p:par>
                  <p:par>
                    <p:cTn id="109" fill="hold">
                      <p:stCondLst>
                        <p:cond delay="indefinite"/>
                      </p:stCondLst>
                      <p:childTnLst>
                        <p:par>
                          <p:cTn id="110" fill="hold">
                            <p:stCondLst>
                              <p:cond delay="0"/>
                            </p:stCondLst>
                            <p:childTnLst>
                              <p:par>
                                <p:cTn id="111" presetID="42" presetClass="entr" presetSubtype="0" fill="hold" nodeType="clickEffect">
                                  <p:stCondLst>
                                    <p:cond delay="0"/>
                                  </p:stCondLst>
                                  <p:childTnLst>
                                    <p:set>
                                      <p:cBhvr>
                                        <p:cTn id="112" dur="1" fill="hold">
                                          <p:stCondLst>
                                            <p:cond delay="0"/>
                                          </p:stCondLst>
                                        </p:cTn>
                                        <p:tgtEl>
                                          <p:spTgt spid="55"/>
                                        </p:tgtEl>
                                        <p:attrNameLst>
                                          <p:attrName>style.visibility</p:attrName>
                                        </p:attrNameLst>
                                      </p:cBhvr>
                                      <p:to>
                                        <p:strVal val="visible"/>
                                      </p:to>
                                    </p:set>
                                    <p:animEffect transition="in" filter="fade">
                                      <p:cBhvr>
                                        <p:cTn id="113" dur="1000"/>
                                        <p:tgtEl>
                                          <p:spTgt spid="55"/>
                                        </p:tgtEl>
                                      </p:cBhvr>
                                    </p:animEffect>
                                    <p:anim calcmode="lin" valueType="num">
                                      <p:cBhvr>
                                        <p:cTn id="114" dur="1000" fill="hold"/>
                                        <p:tgtEl>
                                          <p:spTgt spid="55"/>
                                        </p:tgtEl>
                                        <p:attrNameLst>
                                          <p:attrName>ppt_x</p:attrName>
                                        </p:attrNameLst>
                                      </p:cBhvr>
                                      <p:tavLst>
                                        <p:tav tm="0">
                                          <p:val>
                                            <p:strVal val="#ppt_x"/>
                                          </p:val>
                                        </p:tav>
                                        <p:tav tm="100000">
                                          <p:val>
                                            <p:strVal val="#ppt_x"/>
                                          </p:val>
                                        </p:tav>
                                      </p:tavLst>
                                    </p:anim>
                                    <p:anim calcmode="lin" valueType="num">
                                      <p:cBhvr>
                                        <p:cTn id="115" dur="1000" fill="hold"/>
                                        <p:tgtEl>
                                          <p:spTgt spid="55"/>
                                        </p:tgtEl>
                                        <p:attrNameLst>
                                          <p:attrName>ppt_y</p:attrName>
                                        </p:attrNameLst>
                                      </p:cBhvr>
                                      <p:tavLst>
                                        <p:tav tm="0">
                                          <p:val>
                                            <p:strVal val="#ppt_y+.1"/>
                                          </p:val>
                                        </p:tav>
                                        <p:tav tm="100000">
                                          <p:val>
                                            <p:strVal val="#ppt_y"/>
                                          </p:val>
                                        </p:tav>
                                      </p:tavLst>
                                    </p:anim>
                                  </p:childTnLst>
                                </p:cTn>
                              </p:par>
                              <p:par>
                                <p:cTn id="116" presetID="42" presetClass="entr" presetSubtype="0" fill="hold" nodeType="withEffect">
                                  <p:stCondLst>
                                    <p:cond delay="0"/>
                                  </p:stCondLst>
                                  <p:childTnLst>
                                    <p:set>
                                      <p:cBhvr>
                                        <p:cTn id="117" dur="1" fill="hold">
                                          <p:stCondLst>
                                            <p:cond delay="0"/>
                                          </p:stCondLst>
                                        </p:cTn>
                                        <p:tgtEl>
                                          <p:spTgt spid="69"/>
                                        </p:tgtEl>
                                        <p:attrNameLst>
                                          <p:attrName>style.visibility</p:attrName>
                                        </p:attrNameLst>
                                      </p:cBhvr>
                                      <p:to>
                                        <p:strVal val="visible"/>
                                      </p:to>
                                    </p:set>
                                    <p:animEffect transition="in" filter="fade">
                                      <p:cBhvr>
                                        <p:cTn id="118" dur="1000"/>
                                        <p:tgtEl>
                                          <p:spTgt spid="69"/>
                                        </p:tgtEl>
                                      </p:cBhvr>
                                    </p:animEffect>
                                    <p:anim calcmode="lin" valueType="num">
                                      <p:cBhvr>
                                        <p:cTn id="119" dur="1000" fill="hold"/>
                                        <p:tgtEl>
                                          <p:spTgt spid="69"/>
                                        </p:tgtEl>
                                        <p:attrNameLst>
                                          <p:attrName>ppt_x</p:attrName>
                                        </p:attrNameLst>
                                      </p:cBhvr>
                                      <p:tavLst>
                                        <p:tav tm="0">
                                          <p:val>
                                            <p:strVal val="#ppt_x"/>
                                          </p:val>
                                        </p:tav>
                                        <p:tav tm="100000">
                                          <p:val>
                                            <p:strVal val="#ppt_x"/>
                                          </p:val>
                                        </p:tav>
                                      </p:tavLst>
                                    </p:anim>
                                    <p:anim calcmode="lin" valueType="num">
                                      <p:cBhvr>
                                        <p:cTn id="120" dur="1000" fill="hold"/>
                                        <p:tgtEl>
                                          <p:spTgt spid="69"/>
                                        </p:tgtEl>
                                        <p:attrNameLst>
                                          <p:attrName>ppt_y</p:attrName>
                                        </p:attrNameLst>
                                      </p:cBhvr>
                                      <p:tavLst>
                                        <p:tav tm="0">
                                          <p:val>
                                            <p:strVal val="#ppt_y+.1"/>
                                          </p:val>
                                        </p:tav>
                                        <p:tav tm="100000">
                                          <p:val>
                                            <p:strVal val="#ppt_y"/>
                                          </p:val>
                                        </p:tav>
                                      </p:tavLst>
                                    </p:anim>
                                  </p:childTnLst>
                                </p:cTn>
                              </p:par>
                              <p:par>
                                <p:cTn id="121" presetID="42" presetClass="entr" presetSubtype="0" fill="hold" nodeType="withEffect">
                                  <p:stCondLst>
                                    <p:cond delay="0"/>
                                  </p:stCondLst>
                                  <p:childTnLst>
                                    <p:set>
                                      <p:cBhvr>
                                        <p:cTn id="122" dur="1" fill="hold">
                                          <p:stCondLst>
                                            <p:cond delay="0"/>
                                          </p:stCondLst>
                                        </p:cTn>
                                        <p:tgtEl>
                                          <p:spTgt spid="57"/>
                                        </p:tgtEl>
                                        <p:attrNameLst>
                                          <p:attrName>style.visibility</p:attrName>
                                        </p:attrNameLst>
                                      </p:cBhvr>
                                      <p:to>
                                        <p:strVal val="visible"/>
                                      </p:to>
                                    </p:set>
                                    <p:animEffect transition="in" filter="fade">
                                      <p:cBhvr>
                                        <p:cTn id="123" dur="1000"/>
                                        <p:tgtEl>
                                          <p:spTgt spid="57"/>
                                        </p:tgtEl>
                                      </p:cBhvr>
                                    </p:animEffect>
                                    <p:anim calcmode="lin" valueType="num">
                                      <p:cBhvr>
                                        <p:cTn id="124" dur="1000" fill="hold"/>
                                        <p:tgtEl>
                                          <p:spTgt spid="57"/>
                                        </p:tgtEl>
                                        <p:attrNameLst>
                                          <p:attrName>ppt_x</p:attrName>
                                        </p:attrNameLst>
                                      </p:cBhvr>
                                      <p:tavLst>
                                        <p:tav tm="0">
                                          <p:val>
                                            <p:strVal val="#ppt_x"/>
                                          </p:val>
                                        </p:tav>
                                        <p:tav tm="100000">
                                          <p:val>
                                            <p:strVal val="#ppt_x"/>
                                          </p:val>
                                        </p:tav>
                                      </p:tavLst>
                                    </p:anim>
                                    <p:anim calcmode="lin" valueType="num">
                                      <p:cBhvr>
                                        <p:cTn id="125" dur="1000" fill="hold"/>
                                        <p:tgtEl>
                                          <p:spTgt spid="57"/>
                                        </p:tgtEl>
                                        <p:attrNameLst>
                                          <p:attrName>ppt_y</p:attrName>
                                        </p:attrNameLst>
                                      </p:cBhvr>
                                      <p:tavLst>
                                        <p:tav tm="0">
                                          <p:val>
                                            <p:strVal val="#ppt_y+.1"/>
                                          </p:val>
                                        </p:tav>
                                        <p:tav tm="100000">
                                          <p:val>
                                            <p:strVal val="#ppt_y"/>
                                          </p:val>
                                        </p:tav>
                                      </p:tavLst>
                                    </p:anim>
                                  </p:childTnLst>
                                </p:cTn>
                              </p:par>
                              <p:par>
                                <p:cTn id="126" presetID="42" presetClass="entr" presetSubtype="0" fill="hold" grpId="0" nodeType="withEffect">
                                  <p:stCondLst>
                                    <p:cond delay="0"/>
                                  </p:stCondLst>
                                  <p:childTnLst>
                                    <p:set>
                                      <p:cBhvr>
                                        <p:cTn id="127" dur="1" fill="hold">
                                          <p:stCondLst>
                                            <p:cond delay="0"/>
                                          </p:stCondLst>
                                        </p:cTn>
                                        <p:tgtEl>
                                          <p:spTgt spid="60"/>
                                        </p:tgtEl>
                                        <p:attrNameLst>
                                          <p:attrName>style.visibility</p:attrName>
                                        </p:attrNameLst>
                                      </p:cBhvr>
                                      <p:to>
                                        <p:strVal val="visible"/>
                                      </p:to>
                                    </p:set>
                                    <p:animEffect transition="in" filter="fade">
                                      <p:cBhvr>
                                        <p:cTn id="128" dur="1000"/>
                                        <p:tgtEl>
                                          <p:spTgt spid="60"/>
                                        </p:tgtEl>
                                      </p:cBhvr>
                                    </p:animEffect>
                                    <p:anim calcmode="lin" valueType="num">
                                      <p:cBhvr>
                                        <p:cTn id="129" dur="1000" fill="hold"/>
                                        <p:tgtEl>
                                          <p:spTgt spid="60"/>
                                        </p:tgtEl>
                                        <p:attrNameLst>
                                          <p:attrName>ppt_x</p:attrName>
                                        </p:attrNameLst>
                                      </p:cBhvr>
                                      <p:tavLst>
                                        <p:tav tm="0">
                                          <p:val>
                                            <p:strVal val="#ppt_x"/>
                                          </p:val>
                                        </p:tav>
                                        <p:tav tm="100000">
                                          <p:val>
                                            <p:strVal val="#ppt_x"/>
                                          </p:val>
                                        </p:tav>
                                      </p:tavLst>
                                    </p:anim>
                                    <p:anim calcmode="lin" valueType="num">
                                      <p:cBhvr>
                                        <p:cTn id="130" dur="1000" fill="hold"/>
                                        <p:tgtEl>
                                          <p:spTgt spid="60"/>
                                        </p:tgtEl>
                                        <p:attrNameLst>
                                          <p:attrName>ppt_y</p:attrName>
                                        </p:attrNameLst>
                                      </p:cBhvr>
                                      <p:tavLst>
                                        <p:tav tm="0">
                                          <p:val>
                                            <p:strVal val="#ppt_y+.1"/>
                                          </p:val>
                                        </p:tav>
                                        <p:tav tm="100000">
                                          <p:val>
                                            <p:strVal val="#ppt_y"/>
                                          </p:val>
                                        </p:tav>
                                      </p:tavLst>
                                    </p:anim>
                                  </p:childTnLst>
                                </p:cTn>
                              </p:par>
                              <p:par>
                                <p:cTn id="131" presetID="42" presetClass="entr" presetSubtype="0" fill="hold" grpId="0" nodeType="withEffect">
                                  <p:stCondLst>
                                    <p:cond delay="0"/>
                                  </p:stCondLst>
                                  <p:childTnLst>
                                    <p:set>
                                      <p:cBhvr>
                                        <p:cTn id="132" dur="1" fill="hold">
                                          <p:stCondLst>
                                            <p:cond delay="0"/>
                                          </p:stCondLst>
                                        </p:cTn>
                                        <p:tgtEl>
                                          <p:spTgt spid="90"/>
                                        </p:tgtEl>
                                        <p:attrNameLst>
                                          <p:attrName>style.visibility</p:attrName>
                                        </p:attrNameLst>
                                      </p:cBhvr>
                                      <p:to>
                                        <p:strVal val="visible"/>
                                      </p:to>
                                    </p:set>
                                    <p:animEffect transition="in" filter="fade">
                                      <p:cBhvr>
                                        <p:cTn id="133" dur="1000"/>
                                        <p:tgtEl>
                                          <p:spTgt spid="90"/>
                                        </p:tgtEl>
                                      </p:cBhvr>
                                    </p:animEffect>
                                    <p:anim calcmode="lin" valueType="num">
                                      <p:cBhvr>
                                        <p:cTn id="134" dur="1000" fill="hold"/>
                                        <p:tgtEl>
                                          <p:spTgt spid="90"/>
                                        </p:tgtEl>
                                        <p:attrNameLst>
                                          <p:attrName>ppt_x</p:attrName>
                                        </p:attrNameLst>
                                      </p:cBhvr>
                                      <p:tavLst>
                                        <p:tav tm="0">
                                          <p:val>
                                            <p:strVal val="#ppt_x"/>
                                          </p:val>
                                        </p:tav>
                                        <p:tav tm="100000">
                                          <p:val>
                                            <p:strVal val="#ppt_x"/>
                                          </p:val>
                                        </p:tav>
                                      </p:tavLst>
                                    </p:anim>
                                    <p:anim calcmode="lin" valueType="num">
                                      <p:cBhvr>
                                        <p:cTn id="135" dur="1000" fill="hold"/>
                                        <p:tgtEl>
                                          <p:spTgt spid="9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39" grpId="0"/>
      <p:bldP spid="60" grpId="0"/>
      <p:bldP spid="89" grpId="0"/>
      <p:bldP spid="9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i-FI" dirty="0" smtClean="0"/>
              <a:t>Site provisioning – schema design</a:t>
            </a:r>
            <a:endParaRPr lang="en-GB" dirty="0"/>
          </a:p>
        </p:txBody>
      </p:sp>
      <p:sp>
        <p:nvSpPr>
          <p:cNvPr id="3" name="Text Placeholder 2"/>
          <p:cNvSpPr>
            <a:spLocks noGrp="1"/>
          </p:cNvSpPr>
          <p:nvPr>
            <p:ph type="body" sz="quarter" idx="10"/>
          </p:nvPr>
        </p:nvSpPr>
        <p:spPr/>
        <p:txBody>
          <a:bodyPr/>
          <a:lstStyle/>
          <a:p>
            <a:r>
              <a:rPr lang="fi-FI" sz="3600" dirty="0" smtClean="0"/>
              <a:t>New repository </a:t>
            </a:r>
            <a:r>
              <a:rPr lang="fi-FI" sz="3600" dirty="0"/>
              <a:t>at </a:t>
            </a:r>
            <a:r>
              <a:rPr lang="fi-FI" sz="3600" dirty="0">
                <a:hlinkClick r:id="rId2"/>
              </a:rPr>
              <a:t>https://</a:t>
            </a:r>
            <a:r>
              <a:rPr lang="fi-FI" sz="3600" dirty="0" smtClean="0">
                <a:hlinkClick r:id="rId2"/>
              </a:rPr>
              <a:t>github.com/OfficeDev/PnP-Provisioning-Schema</a:t>
            </a:r>
            <a:r>
              <a:rPr lang="fi-FI" sz="3600" dirty="0" smtClean="0"/>
              <a:t> </a:t>
            </a:r>
          </a:p>
          <a:p>
            <a:r>
              <a:rPr lang="fi-FI" sz="3600" dirty="0" smtClean="0"/>
              <a:t>Objective is to standardize provisioning schema, so that re</a:t>
            </a:r>
          </a:p>
          <a:p>
            <a:r>
              <a:rPr lang="fi-FI" sz="3600" dirty="0" smtClean="0"/>
              <a:t>Site provisioning framework will have adapter model for this standardized xml</a:t>
            </a:r>
          </a:p>
          <a:p>
            <a:pPr lvl="1"/>
            <a:r>
              <a:rPr lang="fi-FI" sz="2000" dirty="0" smtClean="0"/>
              <a:t>Currently 95% there, but small adjsutments to be still applied either on the engine and schema side to fully align the efforts</a:t>
            </a:r>
            <a:endParaRPr lang="en-GB" sz="2000" dirty="0"/>
          </a:p>
        </p:txBody>
      </p:sp>
    </p:spTree>
    <p:extLst>
      <p:ext uri="{BB962C8B-B14F-4D97-AF65-F5344CB8AC3E}">
        <p14:creationId xmlns:p14="http://schemas.microsoft.com/office/powerpoint/2010/main" val="2792736970"/>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Updates in the Guidance repository</a:t>
            </a:r>
            <a:endParaRPr lang="en-GB" dirty="0"/>
          </a:p>
        </p:txBody>
      </p:sp>
      <p:sp>
        <p:nvSpPr>
          <p:cNvPr id="3" name="Text Placeholder 2"/>
          <p:cNvSpPr>
            <a:spLocks noGrp="1"/>
          </p:cNvSpPr>
          <p:nvPr>
            <p:ph type="body" sz="quarter" idx="10"/>
          </p:nvPr>
        </p:nvSpPr>
        <p:spPr>
          <a:xfrm>
            <a:off x="519112" y="1447799"/>
            <a:ext cx="6807963" cy="4371110"/>
          </a:xfrm>
        </p:spPr>
        <p:txBody>
          <a:bodyPr/>
          <a:lstStyle/>
          <a:p>
            <a:r>
              <a:rPr lang="fi-FI" sz="2800" dirty="0" smtClean="0"/>
              <a:t>Constant updates based on MSDN articles</a:t>
            </a:r>
          </a:p>
          <a:p>
            <a:r>
              <a:rPr lang="fi-FI" sz="2800" dirty="0" smtClean="0"/>
              <a:t>New recipes articles gradually being added</a:t>
            </a:r>
          </a:p>
          <a:p>
            <a:pPr lvl="1"/>
            <a:r>
              <a:rPr lang="fi-FI" sz="1600" dirty="0" smtClean="0"/>
              <a:t>Articles as transformation recipes based on the PnP samples and guidance</a:t>
            </a:r>
          </a:p>
          <a:p>
            <a:pPr lvl="1"/>
            <a:r>
              <a:rPr lang="fi-FI" sz="1600" dirty="0" smtClean="0"/>
              <a:t>Authored based on the PnP team input by Todd Baginski</a:t>
            </a:r>
          </a:p>
          <a:p>
            <a:endParaRPr lang="fi-FI" sz="2800" dirty="0" smtClean="0"/>
          </a:p>
          <a:p>
            <a:endParaRPr lang="fi-FI" sz="2800" dirty="0"/>
          </a:p>
          <a:p>
            <a:r>
              <a:rPr lang="fi-FI" sz="2800" dirty="0" smtClean="0"/>
              <a:t>Guidance – </a:t>
            </a:r>
            <a:r>
              <a:rPr lang="fi-FI" sz="2800" dirty="0" smtClean="0">
                <a:hlinkClick r:id="rId2"/>
              </a:rPr>
              <a:t>http://aka.ms/OfficeDevPnPGuidance</a:t>
            </a:r>
            <a:endParaRPr lang="fi-FI" sz="2800" dirty="0" smtClean="0"/>
          </a:p>
          <a:p>
            <a:r>
              <a:rPr lang="fi-FI" sz="2800" dirty="0" smtClean="0"/>
              <a:t>MSDN– </a:t>
            </a:r>
            <a:r>
              <a:rPr lang="fi-FI" sz="2800" dirty="0">
                <a:hlinkClick r:id="rId3"/>
              </a:rPr>
              <a:t>http://</a:t>
            </a:r>
            <a:r>
              <a:rPr lang="fi-FI" sz="2800" dirty="0" smtClean="0">
                <a:hlinkClick r:id="rId3"/>
              </a:rPr>
              <a:t>aka.ms/OfficeDevPnPMSDN</a:t>
            </a:r>
            <a:r>
              <a:rPr lang="fi-FI" sz="2800" dirty="0" smtClean="0"/>
              <a:t> </a:t>
            </a:r>
            <a:endParaRPr lang="en-US" sz="900" dirty="0"/>
          </a:p>
          <a:p>
            <a:endParaRPr lang="en-US" sz="1400" dirty="0"/>
          </a:p>
        </p:txBody>
      </p:sp>
      <p:pic>
        <p:nvPicPr>
          <p:cNvPr id="4" name="Picture 3"/>
          <p:cNvPicPr>
            <a:picLocks noChangeAspect="1"/>
          </p:cNvPicPr>
          <p:nvPr/>
        </p:nvPicPr>
        <p:blipFill>
          <a:blip r:embed="rId4"/>
          <a:stretch>
            <a:fillRect/>
          </a:stretch>
        </p:blipFill>
        <p:spPr>
          <a:xfrm>
            <a:off x="7327075" y="1253030"/>
            <a:ext cx="4495950" cy="2411682"/>
          </a:xfrm>
          <a:prstGeom prst="rect">
            <a:avLst/>
          </a:prstGeom>
          <a:ln>
            <a:solidFill>
              <a:schemeClr val="bg1">
                <a:lumMod val="85000"/>
              </a:schemeClr>
            </a:solidFill>
          </a:ln>
        </p:spPr>
      </p:pic>
      <p:pic>
        <p:nvPicPr>
          <p:cNvPr id="5" name="Picture 4"/>
          <p:cNvPicPr>
            <a:picLocks noChangeAspect="1"/>
          </p:cNvPicPr>
          <p:nvPr/>
        </p:nvPicPr>
        <p:blipFill>
          <a:blip r:embed="rId5"/>
          <a:stretch>
            <a:fillRect/>
          </a:stretch>
        </p:blipFill>
        <p:spPr>
          <a:xfrm>
            <a:off x="7918394" y="3469944"/>
            <a:ext cx="3313311" cy="2348965"/>
          </a:xfrm>
          <a:prstGeom prst="rect">
            <a:avLst/>
          </a:prstGeom>
          <a:ln>
            <a:solidFill>
              <a:schemeClr val="bg1">
                <a:lumMod val="85000"/>
              </a:schemeClr>
            </a:solidFill>
          </a:ln>
        </p:spPr>
      </p:pic>
    </p:spTree>
    <p:extLst>
      <p:ext uri="{BB962C8B-B14F-4D97-AF65-F5344CB8AC3E}">
        <p14:creationId xmlns:p14="http://schemas.microsoft.com/office/powerpoint/2010/main" val="199822133"/>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p:cNvPicPr>
            <a:picLocks noChangeAspect="1"/>
          </p:cNvPicPr>
          <p:nvPr/>
        </p:nvPicPr>
        <p:blipFill rotWithShape="1">
          <a:blip r:embed="rId3">
            <a:extLst>
              <a:ext uri="{28A0092B-C50C-407E-A947-70E740481C1C}">
                <a14:useLocalDpi xmlns:a14="http://schemas.microsoft.com/office/drawing/2010/main" val="0"/>
              </a:ext>
            </a:extLst>
          </a:blip>
          <a:srcRect t="10931" b="4577"/>
          <a:stretch/>
        </p:blipFill>
        <p:spPr>
          <a:xfrm>
            <a:off x="-38280" y="-14548"/>
            <a:ext cx="12248482" cy="6872548"/>
          </a:xfrm>
          <a:prstGeom prst="rect">
            <a:avLst/>
          </a:prstGeom>
        </p:spPr>
      </p:pic>
      <p:sp>
        <p:nvSpPr>
          <p:cNvPr id="6" name="Rectangle 5"/>
          <p:cNvSpPr/>
          <p:nvPr/>
        </p:nvSpPr>
        <p:spPr bwMode="auto">
          <a:xfrm rot="16200000" flipH="1" flipV="1">
            <a:off x="2555043" y="-2593324"/>
            <a:ext cx="6858002" cy="12044649"/>
          </a:xfrm>
          <a:prstGeom prst="rect">
            <a:avLst/>
          </a:prstGeom>
          <a:gradFill>
            <a:gsLst>
              <a:gs pos="25000">
                <a:srgbClr val="000000">
                  <a:alpha val="0"/>
                </a:srgbClr>
              </a:gs>
              <a:gs pos="100000">
                <a:srgbClr val="000000"/>
              </a:gs>
            </a:gsLst>
            <a:lin ang="3000000" scaled="0"/>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384" tIns="45692" rIns="91384" bIns="45692" numCol="1" rtlCol="0" anchor="ctr" anchorCtr="0" compatLnSpc="1">
            <a:prstTxWarp prst="textNoShape">
              <a:avLst/>
            </a:prstTxWarp>
          </a:bodyPr>
          <a:lstStyle/>
          <a:p>
            <a:pPr marL="342900" indent="-342900" algn="ctr" defTabSz="913513" fontAlgn="base">
              <a:spcBef>
                <a:spcPct val="0"/>
              </a:spcBef>
              <a:spcAft>
                <a:spcPct val="0"/>
              </a:spcAft>
              <a:buFont typeface="Arial" panose="020B0604020202020204" pitchFamily="34" charset="0"/>
              <a:buChar char="•"/>
            </a:pPr>
            <a:endParaRPr lang="en-US" sz="2298" dirty="0">
              <a:gradFill>
                <a:gsLst>
                  <a:gs pos="0">
                    <a:srgbClr val="FFFFFF"/>
                  </a:gs>
                  <a:gs pos="100000">
                    <a:srgbClr val="FFFFFF"/>
                  </a:gs>
                </a:gsLst>
                <a:lin ang="5400000" scaled="0"/>
              </a:gradFill>
            </a:endParaRPr>
          </a:p>
        </p:txBody>
      </p:sp>
      <p:sp>
        <p:nvSpPr>
          <p:cNvPr id="20" name="Title 1"/>
          <p:cNvSpPr txBox="1">
            <a:spLocks/>
          </p:cNvSpPr>
          <p:nvPr/>
        </p:nvSpPr>
        <p:spPr>
          <a:xfrm>
            <a:off x="425133" y="2781648"/>
            <a:ext cx="6441267" cy="1218478"/>
          </a:xfrm>
          <a:prstGeom prst="rect">
            <a:avLst/>
          </a:prstGeom>
        </p:spPr>
        <p:txBody>
          <a:bodyPr/>
          <a:lst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a:lstStyle>
          <a:p>
            <a:pPr>
              <a:lnSpc>
                <a:spcPct val="80000"/>
              </a:lnSpc>
            </a:pPr>
            <a:endParaRPr lang="en-US" sz="7200" dirty="0">
              <a:solidFill>
                <a:schemeClr val="bg1"/>
              </a:solidFill>
            </a:endParaRPr>
          </a:p>
        </p:txBody>
      </p:sp>
      <p:sp>
        <p:nvSpPr>
          <p:cNvPr id="2" name="Title 1"/>
          <p:cNvSpPr>
            <a:spLocks noGrp="1"/>
          </p:cNvSpPr>
          <p:nvPr>
            <p:ph type="title"/>
          </p:nvPr>
        </p:nvSpPr>
        <p:spPr/>
        <p:txBody>
          <a:bodyPr/>
          <a:lstStyle/>
          <a:p>
            <a:r>
              <a:rPr lang="en-US" dirty="0" smtClean="0">
                <a:solidFill>
                  <a:schemeClr val="bg1"/>
                </a:solidFill>
              </a:rPr>
              <a:t>Roadmap – May release plan</a:t>
            </a:r>
            <a:endParaRPr lang="en-US" dirty="0">
              <a:solidFill>
                <a:schemeClr val="bg1"/>
              </a:solidFill>
            </a:endParaRPr>
          </a:p>
        </p:txBody>
      </p:sp>
      <p:sp>
        <p:nvSpPr>
          <p:cNvPr id="3" name="TextBox 2"/>
          <p:cNvSpPr txBox="1"/>
          <p:nvPr/>
        </p:nvSpPr>
        <p:spPr>
          <a:xfrm>
            <a:off x="519112" y="1205098"/>
            <a:ext cx="5436520" cy="5478423"/>
          </a:xfrm>
          <a:prstGeom prst="rect">
            <a:avLst/>
          </a:prstGeom>
          <a:noFill/>
        </p:spPr>
        <p:txBody>
          <a:bodyPr wrap="square" lIns="0" tIns="0" rIns="0" bIns="0" rtlCol="0">
            <a:spAutoFit/>
          </a:bodyPr>
          <a:lstStyle/>
          <a:p>
            <a:pPr marL="342900" indent="-342900">
              <a:buFont typeface="Arial" panose="020B0604020202020204" pitchFamily="34" charset="0"/>
              <a:buChar char="•"/>
            </a:pPr>
            <a:r>
              <a:rPr lang="en-US" sz="2400" spc="-70" dirty="0" smtClean="0">
                <a:solidFill>
                  <a:schemeClr val="bg1"/>
                </a:solidFill>
                <a:latin typeface="+mj-lt"/>
              </a:rPr>
              <a:t>Provisioning engine v1.0</a:t>
            </a:r>
          </a:p>
          <a:p>
            <a:pPr marL="342900" indent="-342900">
              <a:buFont typeface="Arial" panose="020B0604020202020204" pitchFamily="34" charset="0"/>
              <a:buChar char="•"/>
            </a:pPr>
            <a:r>
              <a:rPr lang="en-US" sz="2400" spc="-70" dirty="0" smtClean="0">
                <a:solidFill>
                  <a:schemeClr val="bg1"/>
                </a:solidFill>
                <a:latin typeface="+mj-lt"/>
              </a:rPr>
              <a:t>Core component v1.x</a:t>
            </a:r>
          </a:p>
          <a:p>
            <a:pPr marL="800082" lvl="1" indent="-342900">
              <a:buFont typeface="Arial" panose="020B0604020202020204" pitchFamily="34" charset="0"/>
              <a:buChar char="•"/>
            </a:pPr>
            <a:r>
              <a:rPr lang="en-US" sz="2000" spc="-70" dirty="0" smtClean="0">
                <a:solidFill>
                  <a:schemeClr val="bg1"/>
                </a:solidFill>
                <a:latin typeface="+mj-lt"/>
              </a:rPr>
              <a:t>Continue evolving the Core component</a:t>
            </a:r>
          </a:p>
          <a:p>
            <a:pPr marL="342900" indent="-342900">
              <a:buFont typeface="Arial" panose="020B0604020202020204" pitchFamily="34" charset="0"/>
              <a:buChar char="•"/>
            </a:pPr>
            <a:r>
              <a:rPr lang="en-US" sz="2400" spc="-70" dirty="0" smtClean="0">
                <a:solidFill>
                  <a:schemeClr val="bg1"/>
                </a:solidFill>
                <a:latin typeface="+mj-lt"/>
              </a:rPr>
              <a:t>Samples and solutions</a:t>
            </a:r>
            <a:endParaRPr lang="en-US" sz="2000" spc="-70" dirty="0" smtClean="0">
              <a:solidFill>
                <a:schemeClr val="bg1"/>
              </a:solidFill>
              <a:latin typeface="+mj-lt"/>
            </a:endParaRPr>
          </a:p>
          <a:p>
            <a:pPr marL="800082" lvl="1" indent="-342900">
              <a:buFont typeface="Arial" panose="020B0604020202020204" pitchFamily="34" charset="0"/>
              <a:buChar char="•"/>
            </a:pPr>
            <a:r>
              <a:rPr lang="en-US" sz="2000" spc="-70" dirty="0" smtClean="0">
                <a:solidFill>
                  <a:schemeClr val="bg1"/>
                </a:solidFill>
                <a:latin typeface="+mj-lt"/>
              </a:rPr>
              <a:t>Site provisioning solutions</a:t>
            </a:r>
          </a:p>
          <a:p>
            <a:pPr marL="800082" lvl="1" indent="-342900">
              <a:buFont typeface="Arial" panose="020B0604020202020204" pitchFamily="34" charset="0"/>
              <a:buChar char="•"/>
            </a:pPr>
            <a:r>
              <a:rPr lang="en-US" sz="2000" spc="-70" dirty="0" smtClean="0">
                <a:solidFill>
                  <a:schemeClr val="bg1"/>
                </a:solidFill>
                <a:latin typeface="+mj-lt"/>
              </a:rPr>
              <a:t>Hybrid LOB system connectivity from cloud to on-premises</a:t>
            </a:r>
          </a:p>
          <a:p>
            <a:pPr marL="800082" lvl="1" indent="-342900">
              <a:buFont typeface="Arial" panose="020B0604020202020204" pitchFamily="34" charset="0"/>
              <a:buChar char="•"/>
            </a:pPr>
            <a:r>
              <a:rPr lang="en-US" sz="2000" spc="-70" dirty="0" smtClean="0">
                <a:solidFill>
                  <a:schemeClr val="bg1"/>
                </a:solidFill>
                <a:latin typeface="+mj-lt"/>
              </a:rPr>
              <a:t>Contributions from the field</a:t>
            </a:r>
          </a:p>
          <a:p>
            <a:pPr marL="342900" indent="-342900">
              <a:buFont typeface="Arial" panose="020B0604020202020204" pitchFamily="34" charset="0"/>
              <a:buChar char="•"/>
            </a:pPr>
            <a:r>
              <a:rPr lang="en-US" sz="2400" spc="-70" dirty="0" smtClean="0">
                <a:solidFill>
                  <a:schemeClr val="bg1"/>
                </a:solidFill>
                <a:latin typeface="+mj-lt"/>
              </a:rPr>
              <a:t>Articles</a:t>
            </a:r>
          </a:p>
          <a:p>
            <a:pPr marL="800082" lvl="1" indent="-342900">
              <a:buFont typeface="Arial" panose="020B0604020202020204" pitchFamily="34" charset="0"/>
              <a:buChar char="•"/>
            </a:pPr>
            <a:r>
              <a:rPr lang="en-US" sz="2000" spc="-70" dirty="0" smtClean="0">
                <a:solidFill>
                  <a:schemeClr val="bg1"/>
                </a:solidFill>
                <a:latin typeface="+mj-lt"/>
              </a:rPr>
              <a:t>MSDN updates</a:t>
            </a:r>
          </a:p>
          <a:p>
            <a:pPr marL="800082" lvl="1" indent="-342900">
              <a:buFont typeface="Arial" panose="020B0604020202020204" pitchFamily="34" charset="0"/>
              <a:buChar char="•"/>
            </a:pPr>
            <a:r>
              <a:rPr lang="en-US" sz="2000" spc="-70" dirty="0" smtClean="0">
                <a:solidFill>
                  <a:schemeClr val="bg1"/>
                </a:solidFill>
                <a:latin typeface="+mj-lt"/>
              </a:rPr>
              <a:t>On-premises App model setup – options and details on the needed configuration</a:t>
            </a:r>
          </a:p>
          <a:p>
            <a:pPr marL="800082" lvl="1" indent="-342900">
              <a:buFont typeface="Arial" panose="020B0604020202020204" pitchFamily="34" charset="0"/>
              <a:buChar char="•"/>
            </a:pPr>
            <a:r>
              <a:rPr lang="en-US" sz="2000" spc="-70" dirty="0" smtClean="0">
                <a:solidFill>
                  <a:schemeClr val="bg1"/>
                </a:solidFill>
                <a:latin typeface="+mj-lt"/>
              </a:rPr>
              <a:t>Enterprise architect messaging</a:t>
            </a:r>
          </a:p>
          <a:p>
            <a:pPr marL="800082" lvl="1" indent="-342900">
              <a:buFont typeface="Arial" panose="020B0604020202020204" pitchFamily="34" charset="0"/>
              <a:buChar char="•"/>
            </a:pPr>
            <a:r>
              <a:rPr lang="en-US" sz="2000" spc="-70" dirty="0" smtClean="0">
                <a:solidFill>
                  <a:schemeClr val="bg1"/>
                </a:solidFill>
                <a:latin typeface="+mj-lt"/>
              </a:rPr>
              <a:t>ALM</a:t>
            </a:r>
          </a:p>
          <a:p>
            <a:pPr marL="800082" lvl="1" indent="-342900">
              <a:buFont typeface="Arial" panose="020B0604020202020204" pitchFamily="34" charset="0"/>
              <a:buChar char="•"/>
            </a:pPr>
            <a:r>
              <a:rPr lang="en-US" sz="2000" spc="-70" dirty="0" smtClean="0">
                <a:solidFill>
                  <a:schemeClr val="bg1"/>
                </a:solidFill>
                <a:latin typeface="+mj-lt"/>
              </a:rPr>
              <a:t>Recipes for transformation</a:t>
            </a:r>
          </a:p>
          <a:p>
            <a:pPr marL="800082" lvl="1" indent="-342900">
              <a:buFont typeface="Arial" panose="020B0604020202020204" pitchFamily="34" charset="0"/>
              <a:buChar char="•"/>
            </a:pPr>
            <a:r>
              <a:rPr lang="en-US" sz="2000" spc="-70" dirty="0" smtClean="0">
                <a:solidFill>
                  <a:schemeClr val="bg1"/>
                </a:solidFill>
                <a:latin typeface="+mj-lt"/>
              </a:rPr>
              <a:t>JDP process to be released as reusable package for the field</a:t>
            </a:r>
            <a:endParaRPr lang="en-US" sz="2000" spc="-70" dirty="0">
              <a:solidFill>
                <a:schemeClr val="bg1"/>
              </a:solidFill>
              <a:latin typeface="+mj-lt"/>
            </a:endParaRPr>
          </a:p>
        </p:txBody>
      </p:sp>
    </p:spTree>
    <p:extLst>
      <p:ext uri="{BB962C8B-B14F-4D97-AF65-F5344CB8AC3E}">
        <p14:creationId xmlns:p14="http://schemas.microsoft.com/office/powerpoint/2010/main" val="3053103542"/>
      </p:ext>
    </p:extLst>
  </p:cSld>
  <p:clrMapOvr>
    <a:masterClrMapping/>
  </p:clrMapOvr>
  <mc:AlternateContent xmlns:mc="http://schemas.openxmlformats.org/markup-compatibility/2006" xmlns:p14="http://schemas.microsoft.com/office/powerpoint/2010/main">
    <mc:Choice Requires="p14">
      <p:transition spd="slow" p14:dur="3000">
        <p14:reveal/>
      </p:transition>
    </mc:Choice>
    <mc:Fallback xmlns="">
      <p:transition spd="slow">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87505" y="205229"/>
            <a:ext cx="11901320" cy="2121411"/>
          </a:xfrm>
        </p:spPr>
        <p:txBody>
          <a:bodyPr/>
          <a:lstStyle/>
          <a:p>
            <a:r>
              <a:rPr lang="en-US" sz="16600" dirty="0" smtClean="0">
                <a:solidFill>
                  <a:schemeClr val="bg1"/>
                </a:solidFill>
                <a:latin typeface="Arial" pitchFamily="34" charset="0"/>
                <a:cs typeface="Arial" pitchFamily="34" charset="0"/>
              </a:rPr>
              <a:t>Feedback…</a:t>
            </a:r>
            <a:endParaRPr lang="en-US" sz="13800" dirty="0">
              <a:solidFill>
                <a:schemeClr val="bg1"/>
              </a:solidFill>
              <a:cs typeface="Arial" pitchFamily="34" charset="0"/>
            </a:endParaRPr>
          </a:p>
        </p:txBody>
      </p:sp>
      <p:sp>
        <p:nvSpPr>
          <p:cNvPr id="4" name="Text Placeholder 3"/>
          <p:cNvSpPr>
            <a:spLocks noGrp="1"/>
          </p:cNvSpPr>
          <p:nvPr>
            <p:ph type="body" sz="quarter" idx="4294967295"/>
          </p:nvPr>
        </p:nvSpPr>
        <p:spPr>
          <a:xfrm>
            <a:off x="287506" y="4104640"/>
            <a:ext cx="7330509" cy="631194"/>
          </a:xfrm>
        </p:spPr>
        <p:txBody>
          <a:bodyPr/>
          <a:lstStyle/>
          <a:p>
            <a:pPr>
              <a:lnSpc>
                <a:spcPct val="100000"/>
              </a:lnSpc>
              <a:defRPr/>
            </a:pPr>
            <a:r>
              <a:rPr lang="en-US" sz="3200" dirty="0" smtClean="0">
                <a:solidFill>
                  <a:schemeClr val="bg1"/>
                </a:solidFill>
                <a:latin typeface="+mn-lt"/>
                <a:cs typeface="Arial" pitchFamily="34" charset="0"/>
              </a:rPr>
              <a:t>Please keep the feedback coming in Yammer… we need your input for the prioritization.</a:t>
            </a:r>
            <a:endParaRPr lang="en-US" sz="2400" dirty="0">
              <a:solidFill>
                <a:schemeClr val="tx1"/>
              </a:solidFill>
              <a:cs typeface="Arial" pitchFamily="34" charset="0"/>
            </a:endParaRPr>
          </a:p>
        </p:txBody>
      </p:sp>
    </p:spTree>
    <p:extLst>
      <p:ext uri="{BB962C8B-B14F-4D97-AF65-F5344CB8AC3E}">
        <p14:creationId xmlns:p14="http://schemas.microsoft.com/office/powerpoint/2010/main" val="35603796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b="15656"/>
          <a:stretch/>
        </p:blipFill>
        <p:spPr>
          <a:xfrm>
            <a:off x="-36682" y="897"/>
            <a:ext cx="12239280" cy="6877231"/>
          </a:xfrm>
          <a:prstGeom prst="rect">
            <a:avLst/>
          </a:prstGeom>
        </p:spPr>
      </p:pic>
      <p:sp>
        <p:nvSpPr>
          <p:cNvPr id="5" name="Rectangle 4"/>
          <p:cNvSpPr/>
          <p:nvPr/>
        </p:nvSpPr>
        <p:spPr bwMode="auto">
          <a:xfrm rot="16200000" flipH="1" flipV="1">
            <a:off x="2556467" y="-2590901"/>
            <a:ext cx="6855243" cy="12039805"/>
          </a:xfrm>
          <a:prstGeom prst="rect">
            <a:avLst/>
          </a:prstGeom>
          <a:gradFill>
            <a:gsLst>
              <a:gs pos="25000">
                <a:srgbClr val="000000">
                  <a:alpha val="0"/>
                </a:srgbClr>
              </a:gs>
              <a:gs pos="100000">
                <a:srgbClr val="000000"/>
              </a:gs>
            </a:gsLst>
            <a:lin ang="3000000" scaled="0"/>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347" tIns="45674" rIns="91347" bIns="45674" numCol="1" rtlCol="0" anchor="ctr" anchorCtr="0" compatLnSpc="1">
            <a:prstTxWarp prst="textNoShape">
              <a:avLst/>
            </a:prstTxWarp>
          </a:bodyPr>
          <a:lstStyle/>
          <a:p>
            <a:pPr algn="ctr" defTabSz="913064" fontAlgn="base">
              <a:spcBef>
                <a:spcPct val="0"/>
              </a:spcBef>
              <a:spcAft>
                <a:spcPct val="0"/>
              </a:spcAft>
            </a:pPr>
            <a:endParaRPr lang="en-US" sz="2297" dirty="0">
              <a:gradFill>
                <a:gsLst>
                  <a:gs pos="0">
                    <a:srgbClr val="FFFFFF"/>
                  </a:gs>
                  <a:gs pos="100000">
                    <a:srgbClr val="FFFFFF"/>
                  </a:gs>
                </a:gsLst>
                <a:lin ang="5400000" scaled="0"/>
              </a:gradFill>
            </a:endParaRPr>
          </a:p>
        </p:txBody>
      </p:sp>
      <p:sp>
        <p:nvSpPr>
          <p:cNvPr id="6" name="Title 1"/>
          <p:cNvSpPr txBox="1">
            <a:spLocks/>
          </p:cNvSpPr>
          <p:nvPr/>
        </p:nvSpPr>
        <p:spPr>
          <a:xfrm>
            <a:off x="519112" y="1794164"/>
            <a:ext cx="6821818" cy="747897"/>
          </a:xfrm>
          <a:prstGeom prst="rect">
            <a:avLst/>
          </a:prstGeom>
        </p:spPr>
        <p:txBody>
          <a:bodyPr vert="horz" wrap="square" lIns="0" tIns="0" rIns="0" bIns="0" rtlCol="0" anchor="t">
            <a:noAutofit/>
          </a:bodyPr>
          <a:lstStyle>
            <a:lvl1pPr algn="l" defTabSz="914363" rtl="0" eaLnBrk="1" latinLnBrk="0" hangingPunct="1">
              <a:lnSpc>
                <a:spcPct val="90000"/>
              </a:lnSpc>
              <a:spcBef>
                <a:spcPct val="0"/>
              </a:spcBef>
              <a:buNone/>
              <a:defRPr lang="en-US" sz="5400" b="0" kern="1200" cap="none" spc="-100" baseline="0">
                <a:ln w="3175">
                  <a:noFill/>
                </a:ln>
                <a:gradFill>
                  <a:gsLst>
                    <a:gs pos="1250">
                      <a:schemeClr val="tx2"/>
                    </a:gs>
                    <a:gs pos="100000">
                      <a:schemeClr val="tx2"/>
                    </a:gs>
                  </a:gsLst>
                  <a:lin ang="5400000" scaled="0"/>
                </a:gradFill>
                <a:effectLst/>
                <a:latin typeface="+mj-lt"/>
                <a:ea typeface="+mn-ea"/>
                <a:cs typeface="Arial" charset="0"/>
              </a:defRPr>
            </a:lvl1pPr>
          </a:lstStyle>
          <a:p>
            <a:r>
              <a:rPr lang="en-GB" dirty="0" smtClean="0">
                <a:solidFill>
                  <a:schemeClr val="bg1"/>
                </a:solidFill>
              </a:rPr>
              <a:t>Demos, demos, demos!</a:t>
            </a:r>
            <a:endParaRPr lang="en-GB" dirty="0">
              <a:solidFill>
                <a:schemeClr val="bg1"/>
              </a:solidFill>
            </a:endParaRPr>
          </a:p>
        </p:txBody>
      </p:sp>
      <p:sp>
        <p:nvSpPr>
          <p:cNvPr id="7" name="TextBox 6"/>
          <p:cNvSpPr txBox="1"/>
          <p:nvPr/>
        </p:nvSpPr>
        <p:spPr>
          <a:xfrm>
            <a:off x="547567" y="2918564"/>
            <a:ext cx="6268869" cy="2769989"/>
          </a:xfrm>
          <a:prstGeom prst="rect">
            <a:avLst/>
          </a:prstGeom>
          <a:noFill/>
        </p:spPr>
        <p:txBody>
          <a:bodyPr wrap="square" lIns="0" tIns="0" rIns="0" bIns="0" rtlCol="0">
            <a:spAutoFit/>
          </a:bodyPr>
          <a:lstStyle/>
          <a:p>
            <a:pPr marL="342900" indent="-342900">
              <a:buFont typeface="Arial" panose="020B0604020202020204" pitchFamily="34" charset="0"/>
              <a:buChar char="•"/>
            </a:pPr>
            <a:r>
              <a:rPr lang="en-US" sz="2800" spc="-70" dirty="0" smtClean="0">
                <a:solidFill>
                  <a:schemeClr val="bg1"/>
                </a:solidFill>
                <a:latin typeface="+mj-lt"/>
              </a:rPr>
              <a:t>Paolo </a:t>
            </a:r>
            <a:r>
              <a:rPr lang="en-US" sz="2800" spc="-70" dirty="0" smtClean="0">
                <a:solidFill>
                  <a:schemeClr val="bg1"/>
                </a:solidFill>
              </a:rPr>
              <a:t>– </a:t>
            </a:r>
            <a:r>
              <a:rPr lang="en-US" sz="2800" spc="-70" dirty="0" smtClean="0">
                <a:solidFill>
                  <a:schemeClr val="bg1"/>
                </a:solidFill>
                <a:latin typeface="+mj-lt"/>
              </a:rPr>
              <a:t>Site provisioning framework</a:t>
            </a:r>
            <a:endParaRPr lang="en-US" sz="2800" spc="-70" dirty="0">
              <a:solidFill>
                <a:schemeClr val="bg1"/>
              </a:solidFill>
              <a:latin typeface="+mj-lt"/>
            </a:endParaRPr>
          </a:p>
          <a:p>
            <a:pPr marL="800082" lvl="1" indent="-342900">
              <a:buFont typeface="Arial" panose="020B0604020202020204" pitchFamily="34" charset="0"/>
              <a:buChar char="•"/>
            </a:pPr>
            <a:r>
              <a:rPr lang="en-US" sz="2400" spc="-70" dirty="0" smtClean="0">
                <a:solidFill>
                  <a:schemeClr val="bg1"/>
                </a:solidFill>
                <a:latin typeface="+mj-lt"/>
              </a:rPr>
              <a:t>How the core works?</a:t>
            </a:r>
            <a:endParaRPr lang="en-US" sz="2400" spc="-70" dirty="0">
              <a:solidFill>
                <a:schemeClr val="bg1"/>
              </a:solidFill>
              <a:latin typeface="+mj-lt"/>
            </a:endParaRPr>
          </a:p>
          <a:p>
            <a:pPr marL="342900" indent="-342900">
              <a:buFont typeface="Arial" panose="020B0604020202020204" pitchFamily="34" charset="0"/>
              <a:buChar char="•"/>
            </a:pPr>
            <a:r>
              <a:rPr lang="en-US" sz="2800" spc="-70" dirty="0" smtClean="0">
                <a:solidFill>
                  <a:schemeClr val="bg1"/>
                </a:solidFill>
                <a:latin typeface="+mj-lt"/>
              </a:rPr>
              <a:t>Scot – CDN manager</a:t>
            </a:r>
          </a:p>
          <a:p>
            <a:pPr marL="800082" lvl="1" indent="-342900">
              <a:buFont typeface="Arial" panose="020B0604020202020204" pitchFamily="34" charset="0"/>
              <a:buChar char="•"/>
            </a:pPr>
            <a:r>
              <a:rPr lang="en-US" sz="2400" spc="-70" dirty="0" smtClean="0">
                <a:solidFill>
                  <a:schemeClr val="bg1"/>
                </a:solidFill>
                <a:latin typeface="+mj-lt"/>
              </a:rPr>
              <a:t>What is it and how it works</a:t>
            </a:r>
          </a:p>
          <a:p>
            <a:pPr marL="342900" indent="-342900">
              <a:buFont typeface="Arial" panose="020B0604020202020204" pitchFamily="34" charset="0"/>
              <a:buChar char="•"/>
            </a:pPr>
            <a:r>
              <a:rPr lang="en-US" sz="2800" spc="-70" dirty="0" smtClean="0">
                <a:solidFill>
                  <a:schemeClr val="bg1"/>
                </a:solidFill>
                <a:latin typeface="+mj-lt"/>
              </a:rPr>
              <a:t>(optional if time permits)</a:t>
            </a:r>
          </a:p>
          <a:p>
            <a:pPr marL="800082" lvl="1" indent="-342900">
              <a:buFont typeface="Arial" panose="020B0604020202020204" pitchFamily="34" charset="0"/>
              <a:buChar char="•"/>
            </a:pPr>
            <a:r>
              <a:rPr lang="en-US" sz="2400" spc="-70" dirty="0" smtClean="0">
                <a:solidFill>
                  <a:schemeClr val="bg1"/>
                </a:solidFill>
                <a:latin typeface="+mj-lt"/>
              </a:rPr>
              <a:t>Brian – UI for upcoming full configurable provisioning demo</a:t>
            </a:r>
          </a:p>
        </p:txBody>
      </p:sp>
    </p:spTree>
    <p:extLst>
      <p:ext uri="{BB962C8B-B14F-4D97-AF65-F5344CB8AC3E}">
        <p14:creationId xmlns:p14="http://schemas.microsoft.com/office/powerpoint/2010/main" val="587717039"/>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393143" y="168303"/>
            <a:ext cx="6193672" cy="4903981"/>
          </a:xfrm>
          <a:prstGeom prst="rect">
            <a:avLst/>
          </a:prstGeom>
          <a:noFill/>
        </p:spPr>
        <p:txBody>
          <a:bodyPr wrap="square" lIns="179114" tIns="143293" rIns="179114" bIns="143293" rtlCol="0">
            <a:spAutoFit/>
          </a:bodyPr>
          <a:lstStyle/>
          <a:p>
            <a:pPr marL="0" lvl="1" defTabSz="565990">
              <a:lnSpc>
                <a:spcPct val="90000"/>
              </a:lnSpc>
              <a:spcBef>
                <a:spcPts val="588"/>
              </a:spcBef>
              <a:spcAft>
                <a:spcPts val="980"/>
              </a:spcAft>
            </a:pPr>
            <a:r>
              <a:rPr lang="en-US" sz="3600" dirty="0">
                <a:gradFill>
                  <a:gsLst>
                    <a:gs pos="0">
                      <a:srgbClr val="FFFFFF"/>
                    </a:gs>
                    <a:gs pos="100000">
                      <a:srgbClr val="FFFFFF"/>
                    </a:gs>
                  </a:gsLst>
                  <a:lin ang="5400000" scaled="1"/>
                </a:gradFill>
                <a:latin typeface="Segoe UI Light" panose="020B0502040204020203" pitchFamily="34" charset="0"/>
                <a:cs typeface="Segoe UI Light" panose="020B0502040204020203" pitchFamily="34" charset="0"/>
              </a:rPr>
              <a:t>Transform your code</a:t>
            </a:r>
            <a:r>
              <a:rPr lang="en-US" dirty="0">
                <a:gradFill>
                  <a:gsLst>
                    <a:gs pos="0">
                      <a:srgbClr val="FFFFFF"/>
                    </a:gs>
                    <a:gs pos="100000">
                      <a:srgbClr val="FFFFFF"/>
                    </a:gs>
                  </a:gsLst>
                  <a:lin ang="5400000" scaled="1"/>
                </a:gradFill>
                <a:cs typeface="Segoe UI" panose="020B0502040204020203" pitchFamily="34" charset="0"/>
              </a:rPr>
              <a:t/>
            </a:r>
            <a:br>
              <a:rPr lang="en-US" dirty="0">
                <a:gradFill>
                  <a:gsLst>
                    <a:gs pos="0">
                      <a:srgbClr val="FFFFFF"/>
                    </a:gs>
                    <a:gs pos="100000">
                      <a:srgbClr val="FFFFFF"/>
                    </a:gs>
                  </a:gsLst>
                  <a:lin ang="5400000" scaled="1"/>
                </a:gradFill>
                <a:cs typeface="Segoe UI" panose="020B0502040204020203" pitchFamily="34" charset="0"/>
              </a:rPr>
            </a:br>
            <a:r>
              <a:rPr lang="en-US" dirty="0">
                <a:gradFill>
                  <a:gsLst>
                    <a:gs pos="0">
                      <a:srgbClr val="FFFFFF"/>
                    </a:gs>
                    <a:gs pos="100000">
                      <a:srgbClr val="FFFFFF"/>
                    </a:gs>
                  </a:gsLst>
                  <a:lin ang="5400000" scaled="1"/>
                </a:gradFill>
                <a:cs typeface="Segoe UI" panose="020B0502040204020203" pitchFamily="34" charset="0"/>
              </a:rPr>
              <a:t>Providing App Model Patterns for common </a:t>
            </a:r>
            <a:br>
              <a:rPr lang="en-US" dirty="0">
                <a:gradFill>
                  <a:gsLst>
                    <a:gs pos="0">
                      <a:srgbClr val="FFFFFF"/>
                    </a:gs>
                    <a:gs pos="100000">
                      <a:srgbClr val="FFFFFF"/>
                    </a:gs>
                  </a:gsLst>
                  <a:lin ang="5400000" scaled="1"/>
                </a:gradFill>
                <a:cs typeface="Segoe UI" panose="020B0502040204020203" pitchFamily="34" charset="0"/>
              </a:rPr>
            </a:br>
            <a:r>
              <a:rPr lang="en-US" dirty="0">
                <a:gradFill>
                  <a:gsLst>
                    <a:gs pos="0">
                      <a:srgbClr val="FFFFFF"/>
                    </a:gs>
                    <a:gs pos="100000">
                      <a:srgbClr val="FFFFFF"/>
                    </a:gs>
                  </a:gsLst>
                  <a:lin ang="5400000" scaled="1"/>
                </a:gradFill>
                <a:cs typeface="Segoe UI" panose="020B0502040204020203" pitchFamily="34" charset="0"/>
              </a:rPr>
              <a:t>Full Trust Code scenarios</a:t>
            </a:r>
            <a:endParaRPr lang="en-US" sz="2000" b="1" dirty="0">
              <a:gradFill>
                <a:gsLst>
                  <a:gs pos="0">
                    <a:srgbClr val="FFFFFF"/>
                  </a:gs>
                  <a:gs pos="100000">
                    <a:srgbClr val="FFFFFF"/>
                  </a:gs>
                </a:gsLst>
                <a:lin ang="5400000" scaled="1"/>
              </a:gradFill>
            </a:endParaRPr>
          </a:p>
          <a:p>
            <a:pPr defTabSz="913549">
              <a:lnSpc>
                <a:spcPct val="90000"/>
              </a:lnSpc>
            </a:pPr>
            <a:r>
              <a:rPr lang="en-US" sz="3600" smtClean="0">
                <a:gradFill>
                  <a:gsLst>
                    <a:gs pos="0">
                      <a:srgbClr val="FFFFFF"/>
                    </a:gs>
                    <a:gs pos="100000">
                      <a:srgbClr val="FFFFFF"/>
                    </a:gs>
                  </a:gsLst>
                  <a:lin ang="5400000" scaled="1"/>
                </a:gradFill>
                <a:latin typeface="Segoe UI Light" panose="020B0502040204020203" pitchFamily="34" charset="0"/>
                <a:cs typeface="Segoe UI Light" panose="020B0502040204020203" pitchFamily="34" charset="0"/>
              </a:rPr>
              <a:t>130</a:t>
            </a:r>
            <a:r>
              <a:rPr lang="en-US" sz="3600" dirty="0">
                <a:gradFill>
                  <a:gsLst>
                    <a:gs pos="0">
                      <a:srgbClr val="FFFFFF"/>
                    </a:gs>
                    <a:gs pos="100000">
                      <a:srgbClr val="FFFFFF"/>
                    </a:gs>
                  </a:gsLst>
                  <a:lin ang="5400000" scaled="1"/>
                </a:gradFill>
                <a:latin typeface="Segoe UI Light" panose="020B0502040204020203" pitchFamily="34" charset="0"/>
                <a:cs typeface="Segoe UI Light" panose="020B0502040204020203" pitchFamily="34" charset="0"/>
              </a:rPr>
              <a:t>+ Visual Studio projects</a:t>
            </a:r>
            <a:br>
              <a:rPr lang="en-US" sz="3600" dirty="0">
                <a:gradFill>
                  <a:gsLst>
                    <a:gs pos="0">
                      <a:srgbClr val="FFFFFF"/>
                    </a:gs>
                    <a:gs pos="100000">
                      <a:srgbClr val="FFFFFF"/>
                    </a:gs>
                  </a:gsLst>
                  <a:lin ang="5400000" scaled="1"/>
                </a:gradFill>
                <a:latin typeface="Segoe UI Light" panose="020B0502040204020203" pitchFamily="34" charset="0"/>
                <a:cs typeface="Segoe UI Light" panose="020B0502040204020203" pitchFamily="34" charset="0"/>
              </a:rPr>
            </a:br>
            <a:r>
              <a:rPr lang="en-US" sz="2800" dirty="0">
                <a:gradFill>
                  <a:gsLst>
                    <a:gs pos="0">
                      <a:srgbClr val="FFFFFF"/>
                    </a:gs>
                    <a:gs pos="100000">
                      <a:srgbClr val="FFFFFF"/>
                    </a:gs>
                  </a:gsLst>
                  <a:lin ang="5400000" scaled="1"/>
                </a:gradFill>
                <a:latin typeface="Segoe UI Light" panose="020B0502040204020203" pitchFamily="34" charset="0"/>
                <a:cs typeface="Segoe UI Light" panose="020B0502040204020203" pitchFamily="34" charset="0"/>
              </a:rPr>
              <a:t>Common scenarios</a:t>
            </a:r>
          </a:p>
          <a:p>
            <a:pPr marL="230115" lvl="1" indent="-230115" defTabSz="565990">
              <a:lnSpc>
                <a:spcPct val="90000"/>
              </a:lnSpc>
              <a:spcBef>
                <a:spcPts val="294"/>
              </a:spcBef>
              <a:buFont typeface="Arial" panose="020B0604020202020204" pitchFamily="34" charset="0"/>
              <a:buChar char="•"/>
            </a:pPr>
            <a:r>
              <a:rPr lang="en-US" dirty="0">
                <a:gradFill>
                  <a:gsLst>
                    <a:gs pos="0">
                      <a:srgbClr val="FFFFFF"/>
                    </a:gs>
                    <a:gs pos="100000">
                      <a:srgbClr val="FFFFFF"/>
                    </a:gs>
                  </a:gsLst>
                  <a:lin ang="5400000" scaled="1"/>
                </a:gradFill>
                <a:cs typeface="Segoe UI" panose="020B0502040204020203" pitchFamily="34" charset="0"/>
              </a:rPr>
              <a:t>Branding</a:t>
            </a:r>
          </a:p>
          <a:p>
            <a:pPr marL="230115" lvl="1" indent="-230115" defTabSz="565990">
              <a:lnSpc>
                <a:spcPct val="90000"/>
              </a:lnSpc>
              <a:spcBef>
                <a:spcPts val="294"/>
              </a:spcBef>
              <a:buFont typeface="Arial" panose="020B0604020202020204" pitchFamily="34" charset="0"/>
              <a:buChar char="•"/>
            </a:pPr>
            <a:r>
              <a:rPr lang="en-US" dirty="0">
                <a:gradFill>
                  <a:gsLst>
                    <a:gs pos="0">
                      <a:srgbClr val="FFFFFF"/>
                    </a:gs>
                    <a:gs pos="100000">
                      <a:srgbClr val="FFFFFF"/>
                    </a:gs>
                  </a:gsLst>
                  <a:lin ang="5400000" scaled="1"/>
                </a:gradFill>
                <a:cs typeface="Segoe UI" panose="020B0502040204020203" pitchFamily="34" charset="0"/>
              </a:rPr>
              <a:t>Site provisioning</a:t>
            </a:r>
          </a:p>
          <a:p>
            <a:pPr marL="230115" lvl="1" indent="-230115" defTabSz="565990">
              <a:lnSpc>
                <a:spcPct val="90000"/>
              </a:lnSpc>
              <a:spcBef>
                <a:spcPts val="294"/>
              </a:spcBef>
              <a:buFont typeface="Arial" panose="020B0604020202020204" pitchFamily="34" charset="0"/>
              <a:buChar char="•"/>
            </a:pPr>
            <a:r>
              <a:rPr lang="en-US" dirty="0">
                <a:gradFill>
                  <a:gsLst>
                    <a:gs pos="0">
                      <a:srgbClr val="FFFFFF"/>
                    </a:gs>
                    <a:gs pos="100000">
                      <a:srgbClr val="FFFFFF"/>
                    </a:gs>
                  </a:gsLst>
                  <a:lin ang="5400000" scaled="1"/>
                </a:gradFill>
                <a:cs typeface="Segoe UI" panose="020B0502040204020203" pitchFamily="34" charset="0"/>
              </a:rPr>
              <a:t>Remote event receivers </a:t>
            </a:r>
          </a:p>
          <a:p>
            <a:pPr marL="230115" lvl="1" indent="-230115" defTabSz="565990">
              <a:lnSpc>
                <a:spcPct val="90000"/>
              </a:lnSpc>
              <a:spcBef>
                <a:spcPts val="294"/>
              </a:spcBef>
              <a:buFont typeface="Arial" panose="020B0604020202020204" pitchFamily="34" charset="0"/>
              <a:buChar char="•"/>
            </a:pPr>
            <a:r>
              <a:rPr lang="en-US" dirty="0">
                <a:gradFill>
                  <a:gsLst>
                    <a:gs pos="0">
                      <a:srgbClr val="FFFFFF"/>
                    </a:gs>
                    <a:gs pos="100000">
                      <a:srgbClr val="FFFFFF"/>
                    </a:gs>
                  </a:gsLst>
                  <a:lin ang="5400000" scaled="1"/>
                </a:gradFill>
                <a:cs typeface="Segoe UI" panose="020B0502040204020203" pitchFamily="34" charset="0"/>
              </a:rPr>
              <a:t>Large file support</a:t>
            </a:r>
          </a:p>
          <a:p>
            <a:pPr marL="230115" lvl="1" indent="-230115" defTabSz="565990">
              <a:lnSpc>
                <a:spcPct val="90000"/>
              </a:lnSpc>
              <a:spcBef>
                <a:spcPts val="294"/>
              </a:spcBef>
              <a:buFont typeface="Arial" panose="020B0604020202020204" pitchFamily="34" charset="0"/>
              <a:buChar char="•"/>
            </a:pPr>
            <a:r>
              <a:rPr lang="en-US" dirty="0">
                <a:gradFill>
                  <a:gsLst>
                    <a:gs pos="0">
                      <a:srgbClr val="FFFFFF"/>
                    </a:gs>
                    <a:gs pos="100000">
                      <a:srgbClr val="FFFFFF"/>
                    </a:gs>
                  </a:gsLst>
                  <a:lin ang="5400000" scaled="1"/>
                </a:gradFill>
                <a:cs typeface="Segoe UI" panose="020B0502040204020203" pitchFamily="34" charset="0"/>
              </a:rPr>
              <a:t>Taxonomy driven navigation</a:t>
            </a:r>
          </a:p>
          <a:p>
            <a:pPr marL="230115" lvl="1" indent="-230115" defTabSz="565990">
              <a:lnSpc>
                <a:spcPct val="90000"/>
              </a:lnSpc>
              <a:spcBef>
                <a:spcPts val="294"/>
              </a:spcBef>
              <a:spcAft>
                <a:spcPts val="980"/>
              </a:spcAft>
              <a:buFont typeface="Arial" panose="020B0604020202020204" pitchFamily="34" charset="0"/>
              <a:buChar char="•"/>
            </a:pPr>
            <a:r>
              <a:rPr lang="en-US" dirty="0">
                <a:gradFill>
                  <a:gsLst>
                    <a:gs pos="0">
                      <a:srgbClr val="FFFFFF"/>
                    </a:gs>
                    <a:gs pos="100000">
                      <a:srgbClr val="FFFFFF"/>
                    </a:gs>
                  </a:gsLst>
                  <a:lin ang="5400000" scaled="1"/>
                </a:gradFill>
                <a:cs typeface="Segoe UI" panose="020B0502040204020203" pitchFamily="34" charset="0"/>
              </a:rPr>
              <a:t>And much more…</a:t>
            </a:r>
            <a:endParaRPr lang="en-US" sz="2000" dirty="0">
              <a:gradFill>
                <a:gsLst>
                  <a:gs pos="0">
                    <a:srgbClr val="FFFFFF"/>
                  </a:gs>
                  <a:gs pos="100000">
                    <a:srgbClr val="FFFFFF"/>
                  </a:gs>
                </a:gsLst>
                <a:lin ang="5400000" scaled="1"/>
              </a:gradFill>
            </a:endParaRPr>
          </a:p>
          <a:p>
            <a:pPr defTabSz="913549">
              <a:lnSpc>
                <a:spcPct val="90000"/>
              </a:lnSpc>
            </a:pPr>
            <a:r>
              <a:rPr lang="en-US" sz="3600" dirty="0">
                <a:gradFill>
                  <a:gsLst>
                    <a:gs pos="0">
                      <a:srgbClr val="FFFFFF"/>
                    </a:gs>
                    <a:gs pos="100000">
                      <a:srgbClr val="FFFFFF"/>
                    </a:gs>
                  </a:gsLst>
                  <a:lin ang="5400000" scaled="1"/>
                </a:gradFill>
                <a:latin typeface="Segoe UI Light" panose="020B0502040204020203" pitchFamily="34" charset="0"/>
                <a:cs typeface="Segoe UI Light" panose="020B0502040204020203" pitchFamily="34" charset="0"/>
              </a:rPr>
              <a:t>Contribute</a:t>
            </a:r>
          </a:p>
          <a:p>
            <a:pPr marL="0" lvl="1" defTabSz="565990">
              <a:lnSpc>
                <a:spcPct val="90000"/>
              </a:lnSpc>
            </a:pPr>
            <a:r>
              <a:rPr lang="en-US" dirty="0" smtClean="0">
                <a:gradFill>
                  <a:gsLst>
                    <a:gs pos="0">
                      <a:srgbClr val="FFFFFF"/>
                    </a:gs>
                    <a:gs pos="100000">
                      <a:srgbClr val="FFFFFF"/>
                    </a:gs>
                  </a:gsLst>
                  <a:lin ang="5400000" scaled="1"/>
                </a:gradFill>
                <a:cs typeface="Segoe UI" panose="020B0502040204020203" pitchFamily="34" charset="0"/>
              </a:rPr>
              <a:t>This is open source project and open for </a:t>
            </a:r>
            <a:r>
              <a:rPr lang="en-US" dirty="0" err="1" smtClean="0">
                <a:gradFill>
                  <a:gsLst>
                    <a:gs pos="0">
                      <a:srgbClr val="FFFFFF"/>
                    </a:gs>
                    <a:gs pos="100000">
                      <a:srgbClr val="FFFFFF"/>
                    </a:gs>
                  </a:gsLst>
                  <a:lin ang="5400000" scaled="1"/>
                </a:gradFill>
                <a:cs typeface="Segoe UI" panose="020B0502040204020203" pitchFamily="34" charset="0"/>
              </a:rPr>
              <a:t>contirbutions</a:t>
            </a:r>
            <a:endParaRPr lang="en-US" dirty="0">
              <a:gradFill>
                <a:gsLst>
                  <a:gs pos="0">
                    <a:srgbClr val="FFFFFF"/>
                  </a:gs>
                  <a:gs pos="100000">
                    <a:srgbClr val="FFFFFF"/>
                  </a:gs>
                </a:gsLst>
                <a:lin ang="5400000" scaled="1"/>
              </a:gradFill>
              <a:cs typeface="Segoe UI" panose="020B0502040204020203" pitchFamily="34" charset="0"/>
            </a:endParaRPr>
          </a:p>
        </p:txBody>
      </p:sp>
      <p:sp>
        <p:nvSpPr>
          <p:cNvPr id="10" name="Rectangle 9" hidden="1"/>
          <p:cNvSpPr/>
          <p:nvPr/>
        </p:nvSpPr>
        <p:spPr bwMode="auto">
          <a:xfrm>
            <a:off x="4902" y="1336106"/>
            <a:ext cx="6171906" cy="551914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14" tIns="143293" rIns="179114" bIns="143293" numCol="1" spcCol="0" rtlCol="0" fromWordArt="0" anchor="t" anchorCtr="0" forceAA="0" compatLnSpc="1">
            <a:prstTxWarp prst="textNoShape">
              <a:avLst/>
            </a:prstTxWarp>
            <a:noAutofit/>
          </a:bodyPr>
          <a:lstStyle/>
          <a:p>
            <a:pPr algn="ctr" defTabSz="913286" fontAlgn="base">
              <a:lnSpc>
                <a:spcPct val="90000"/>
              </a:lnSpc>
              <a:spcBef>
                <a:spcPct val="0"/>
              </a:spcBef>
              <a:spcAft>
                <a:spcPct val="0"/>
              </a:spcAft>
            </a:pPr>
            <a:endParaRPr lang="en-US" sz="235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Box 4"/>
          <p:cNvSpPr txBox="1"/>
          <p:nvPr/>
        </p:nvSpPr>
        <p:spPr>
          <a:xfrm>
            <a:off x="6207386" y="4926865"/>
            <a:ext cx="5981439" cy="967797"/>
          </a:xfrm>
          <a:prstGeom prst="rect">
            <a:avLst/>
          </a:prstGeom>
          <a:noFill/>
        </p:spPr>
        <p:txBody>
          <a:bodyPr wrap="none" lIns="179090" tIns="143271" rIns="179090" bIns="143271" rtlCol="0">
            <a:spAutoFit/>
          </a:bodyPr>
          <a:lstStyle/>
          <a:p>
            <a:pPr defTabSz="913375">
              <a:lnSpc>
                <a:spcPct val="90000"/>
              </a:lnSpc>
              <a:spcAft>
                <a:spcPts val="588"/>
              </a:spcAft>
            </a:pPr>
            <a:r>
              <a:rPr lang="en-US" sz="4899" u="sng" dirty="0">
                <a:gradFill>
                  <a:gsLst>
                    <a:gs pos="2917">
                      <a:srgbClr val="FFFFFF"/>
                    </a:gs>
                    <a:gs pos="30000">
                      <a:srgbClr val="FFFFFF"/>
                    </a:gs>
                  </a:gsLst>
                  <a:lin ang="5400000" scaled="0"/>
                </a:gradFill>
                <a:latin typeface="Segoe UI Light"/>
              </a:rPr>
              <a:t>aka.ms/</a:t>
            </a:r>
            <a:r>
              <a:rPr lang="en-US" sz="4899" u="sng" dirty="0" err="1">
                <a:gradFill>
                  <a:gsLst>
                    <a:gs pos="2917">
                      <a:srgbClr val="FFFFFF"/>
                    </a:gs>
                    <a:gs pos="30000">
                      <a:srgbClr val="FFFFFF"/>
                    </a:gs>
                  </a:gsLst>
                  <a:lin ang="5400000" scaled="0"/>
                </a:gradFill>
                <a:latin typeface="Segoe UI Light"/>
              </a:rPr>
              <a:t>OfficeDevPnP</a:t>
            </a:r>
            <a:endParaRPr lang="en-US" sz="4899" u="sng" dirty="0">
              <a:gradFill>
                <a:gsLst>
                  <a:gs pos="2917">
                    <a:srgbClr val="FFFFFF"/>
                  </a:gs>
                  <a:gs pos="30000">
                    <a:srgbClr val="FFFFFF"/>
                  </a:gs>
                </a:gsLst>
                <a:lin ang="5400000" scaled="0"/>
              </a:gradFill>
              <a:latin typeface="Segoe UI Light"/>
            </a:endParaRPr>
          </a:p>
        </p:txBody>
      </p:sp>
      <p:grpSp>
        <p:nvGrpSpPr>
          <p:cNvPr id="13" name="Group 12"/>
          <p:cNvGrpSpPr/>
          <p:nvPr/>
        </p:nvGrpSpPr>
        <p:grpSpPr>
          <a:xfrm>
            <a:off x="343851" y="-220605"/>
            <a:ext cx="5643508" cy="2295452"/>
            <a:chOff x="477350" y="330556"/>
            <a:chExt cx="5758172" cy="2342091"/>
          </a:xfrm>
        </p:grpSpPr>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7350" y="330556"/>
              <a:ext cx="5758172" cy="1993396"/>
            </a:xfrm>
            <a:prstGeom prst="rect">
              <a:avLst/>
            </a:prstGeom>
          </p:spPr>
        </p:pic>
        <p:sp>
          <p:nvSpPr>
            <p:cNvPr id="15" name="TextBox 14"/>
            <p:cNvSpPr txBox="1"/>
            <p:nvPr/>
          </p:nvSpPr>
          <p:spPr>
            <a:xfrm>
              <a:off x="2159093" y="1810873"/>
              <a:ext cx="2958246" cy="861774"/>
            </a:xfrm>
            <a:prstGeom prst="rect">
              <a:avLst/>
            </a:prstGeom>
            <a:noFill/>
          </p:spPr>
          <p:txBody>
            <a:bodyPr wrap="none" lIns="0" tIns="0" rIns="0" bIns="0" rtlCol="0">
              <a:spAutoFit/>
            </a:bodyPr>
            <a:lstStyle/>
            <a:p>
              <a:r>
                <a:rPr lang="en-US" sz="2744" dirty="0">
                  <a:solidFill>
                    <a:srgbClr val="FFFFFF"/>
                  </a:solidFill>
                  <a:latin typeface="Segoe UI Light"/>
                </a:rPr>
                <a:t>Developer</a:t>
              </a:r>
            </a:p>
            <a:p>
              <a:r>
                <a:rPr lang="en-US" sz="2744" dirty="0">
                  <a:solidFill>
                    <a:srgbClr val="FFFFFF"/>
                  </a:solidFill>
                  <a:latin typeface="Segoe UI Light"/>
                </a:rPr>
                <a:t>Patterns &amp; Practices</a:t>
              </a:r>
            </a:p>
          </p:txBody>
        </p:sp>
      </p:grpSp>
      <p:pic>
        <p:nvPicPr>
          <p:cNvPr id="9" name="Picture 8"/>
          <p:cNvPicPr>
            <a:picLocks noChangeAspect="1"/>
          </p:cNvPicPr>
          <p:nvPr/>
        </p:nvPicPr>
        <p:blipFill>
          <a:blip r:embed="rId4"/>
          <a:stretch>
            <a:fillRect/>
          </a:stretch>
        </p:blipFill>
        <p:spPr>
          <a:xfrm>
            <a:off x="758090" y="2204425"/>
            <a:ext cx="4815029" cy="13585700"/>
          </a:xfrm>
          <a:prstGeom prst="rect">
            <a:avLst/>
          </a:prstGeom>
        </p:spPr>
      </p:pic>
    </p:spTree>
    <p:extLst>
      <p:ext uri="{BB962C8B-B14F-4D97-AF65-F5344CB8AC3E}">
        <p14:creationId xmlns:p14="http://schemas.microsoft.com/office/powerpoint/2010/main" val="2676440927"/>
      </p:ext>
    </p:extLst>
  </p:cSld>
  <p:clrMapOvr>
    <a:masterClrMapping/>
  </p:clrMapOvr>
  <mc:AlternateContent xmlns:mc="http://schemas.openxmlformats.org/markup-compatibility/2006" xmlns:p14="http://schemas.microsoft.com/office/powerpoint/2010/main">
    <mc:Choice Requires="p14">
      <p:transition spd="slow" p14:dur="1250">
        <p14:flip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randombar(horizontal)">
                                      <p:cBhvr>
                                        <p:cTn id="7" dur="500"/>
                                        <p:tgtEl>
                                          <p:spTgt spid="13"/>
                                        </p:tgtEl>
                                      </p:cBhvr>
                                    </p:animEffect>
                                  </p:childTnLst>
                                </p:cTn>
                              </p:par>
                            </p:childTnLst>
                          </p:cTn>
                        </p:par>
                        <p:par>
                          <p:cTn id="8" fill="hold">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randombar(horizontal)">
                                      <p:cBhvr>
                                        <p:cTn id="11" dur="500"/>
                                        <p:tgtEl>
                                          <p:spTgt spid="4"/>
                                        </p:tgtEl>
                                      </p:cBhvr>
                                    </p:animEffect>
                                  </p:childTnLst>
                                </p:cTn>
                              </p:par>
                              <p:par>
                                <p:cTn id="12" presetID="14" presetClass="entr" presetSubtype="10" fill="hold" grpId="0" nodeType="with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randombar(horizontal)">
                                      <p:cBhvr>
                                        <p:cTn id="1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t="6882" b="8477"/>
          <a:stretch/>
        </p:blipFill>
        <p:spPr>
          <a:xfrm>
            <a:off x="0" y="-14514"/>
            <a:ext cx="12188825" cy="6872514"/>
          </a:xfrm>
          <a:prstGeom prst="rect">
            <a:avLst/>
          </a:prstGeom>
        </p:spPr>
      </p:pic>
      <p:sp>
        <p:nvSpPr>
          <p:cNvPr id="6" name="Rectangle 5"/>
          <p:cNvSpPr/>
          <p:nvPr/>
        </p:nvSpPr>
        <p:spPr bwMode="auto">
          <a:xfrm rot="16200000" flipH="1" flipV="1">
            <a:off x="2637992" y="-2689919"/>
            <a:ext cx="6871646" cy="12224192"/>
          </a:xfrm>
          <a:prstGeom prst="rect">
            <a:avLst/>
          </a:prstGeom>
          <a:gradFill>
            <a:gsLst>
              <a:gs pos="40000">
                <a:srgbClr val="000000">
                  <a:alpha val="0"/>
                </a:srgbClr>
              </a:gs>
              <a:gs pos="100000">
                <a:srgbClr val="000000"/>
              </a:gs>
            </a:gsLst>
            <a:lin ang="3000000" scaled="0"/>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384" tIns="45692" rIns="91384" bIns="45692" numCol="1" rtlCol="0" anchor="ctr" anchorCtr="0" compatLnSpc="1">
            <a:prstTxWarp prst="textNoShape">
              <a:avLst/>
            </a:prstTxWarp>
          </a:bodyPr>
          <a:lstStyle/>
          <a:p>
            <a:pPr algn="ctr" defTabSz="913513" fontAlgn="base">
              <a:spcBef>
                <a:spcPct val="0"/>
              </a:spcBef>
              <a:spcAft>
                <a:spcPct val="0"/>
              </a:spcAft>
            </a:pPr>
            <a:endParaRPr lang="en-US" sz="2298" dirty="0">
              <a:gradFill>
                <a:gsLst>
                  <a:gs pos="0">
                    <a:srgbClr val="FFFFFF"/>
                  </a:gs>
                  <a:gs pos="100000">
                    <a:srgbClr val="FFFFFF"/>
                  </a:gs>
                </a:gsLst>
                <a:lin ang="5400000" scaled="0"/>
              </a:gradFill>
            </a:endParaRPr>
          </a:p>
        </p:txBody>
      </p:sp>
      <p:sp>
        <p:nvSpPr>
          <p:cNvPr id="7" name="Title 1"/>
          <p:cNvSpPr txBox="1">
            <a:spLocks/>
          </p:cNvSpPr>
          <p:nvPr/>
        </p:nvSpPr>
        <p:spPr>
          <a:xfrm>
            <a:off x="425133" y="2781648"/>
            <a:ext cx="6441267" cy="1218478"/>
          </a:xfrm>
          <a:prstGeom prst="rect">
            <a:avLst/>
          </a:prstGeom>
        </p:spPr>
        <p:txBody>
          <a:bodyPr/>
          <a:lst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a:lstStyle>
          <a:p>
            <a:pPr>
              <a:lnSpc>
                <a:spcPct val="80000"/>
              </a:lnSpc>
            </a:pPr>
            <a:r>
              <a:rPr lang="en-US" sz="7200" dirty="0" smtClean="0">
                <a:solidFill>
                  <a:schemeClr val="bg1"/>
                </a:solidFill>
              </a:rPr>
              <a:t>Questions?</a:t>
            </a:r>
            <a:endParaRPr lang="en-US" sz="7200" dirty="0">
              <a:solidFill>
                <a:schemeClr val="bg1"/>
              </a:solidFill>
            </a:endParaRPr>
          </a:p>
        </p:txBody>
      </p:sp>
    </p:spTree>
    <p:extLst>
      <p:ext uri="{BB962C8B-B14F-4D97-AF65-F5344CB8AC3E}">
        <p14:creationId xmlns:p14="http://schemas.microsoft.com/office/powerpoint/2010/main" val="2325825025"/>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3"/>
          <p:cNvSpPr txBox="1">
            <a:spLocks noChangeArrowheads="1"/>
          </p:cNvSpPr>
          <p:nvPr/>
        </p:nvSpPr>
        <p:spPr bwMode="blackWhite">
          <a:xfrm>
            <a:off x="275772" y="6298298"/>
            <a:ext cx="11173090" cy="323165"/>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4099" eaLnBrk="0" hangingPunct="0"/>
            <a:r>
              <a:rPr lang="en-US" sz="700" dirty="0">
                <a:solidFill>
                  <a:srgbClr val="000000">
                    <a:lumMod val="65000"/>
                    <a:lumOff val="35000"/>
                  </a:srgbClr>
                </a:solidFill>
                <a:ea typeface="Segoe UI" pitchFamily="34" charset="0"/>
                <a:cs typeface="Segoe UI" pitchFamily="34" charset="0"/>
              </a:rPr>
              <a:t>© </a:t>
            </a:r>
            <a:r>
              <a:rPr lang="en-US" sz="700" dirty="0" smtClean="0">
                <a:solidFill>
                  <a:srgbClr val="000000">
                    <a:lumMod val="65000"/>
                    <a:lumOff val="35000"/>
                  </a:srgbClr>
                </a:solidFill>
                <a:ea typeface="Segoe UI" pitchFamily="34" charset="0"/>
                <a:cs typeface="Segoe UI" pitchFamily="34" charset="0"/>
              </a:rPr>
              <a:t>2014 Microsoft </a:t>
            </a:r>
            <a:r>
              <a:rPr lang="en-US" sz="700" dirty="0">
                <a:solidFill>
                  <a:srgbClr val="000000">
                    <a:lumMod val="65000"/>
                    <a:lumOff val="35000"/>
                  </a:srgbClr>
                </a:solidFill>
                <a:ea typeface="Segoe UI" pitchFamily="34" charset="0"/>
                <a:cs typeface="Segoe UI" pitchFamily="34" charset="0"/>
              </a:rPr>
              <a:t>Corporation. All rights reserved. Microsoft, Windows, </a:t>
            </a:r>
            <a:r>
              <a:rPr lang="en-US" sz="700" dirty="0" smtClean="0">
                <a:solidFill>
                  <a:srgbClr val="000000">
                    <a:lumMod val="65000"/>
                    <a:lumOff val="35000"/>
                  </a:srgbClr>
                </a:solidFill>
                <a:ea typeface="Segoe UI" pitchFamily="34" charset="0"/>
                <a:cs typeface="Segoe UI" pitchFamily="34" charset="0"/>
              </a:rPr>
              <a:t>and </a:t>
            </a:r>
            <a:r>
              <a:rPr lang="en-US" sz="700" dirty="0">
                <a:solidFill>
                  <a:srgbClr val="000000">
                    <a:lumMod val="65000"/>
                    <a:lumOff val="35000"/>
                  </a:srgbClr>
                </a:solidFill>
                <a:ea typeface="Segoe UI" pitchFamily="34" charset="0"/>
                <a:cs typeface="Segoe UI" pitchFamily="34" charset="0"/>
              </a:rPr>
              <a:t>other product names are or may be registered trademarks and/or trademarks in the U.S. and/or other countries.</a:t>
            </a:r>
          </a:p>
          <a:p>
            <a:pPr defTabSz="914099" eaLnBrk="0" hangingPunct="0"/>
            <a:r>
              <a:rPr lang="en-US" sz="700" dirty="0">
                <a:solidFill>
                  <a:srgbClr val="000000">
                    <a:lumMod val="65000"/>
                    <a:lumOff val="35000"/>
                  </a:srgbClr>
                </a:solidFill>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700" dirty="0" smtClean="0">
                <a:solidFill>
                  <a:srgbClr val="000000">
                    <a:lumMod val="65000"/>
                    <a:lumOff val="35000"/>
                  </a:srgbClr>
                </a:solidFill>
                <a:ea typeface="Segoe UI" pitchFamily="34" charset="0"/>
                <a:cs typeface="Segoe UI" pitchFamily="34" charset="0"/>
              </a:rPr>
              <a:t/>
            </a:r>
            <a:br>
              <a:rPr lang="en-US" sz="700" dirty="0" smtClean="0">
                <a:solidFill>
                  <a:srgbClr val="000000">
                    <a:lumMod val="65000"/>
                    <a:lumOff val="35000"/>
                  </a:srgbClr>
                </a:solidFill>
                <a:ea typeface="Segoe UI" pitchFamily="34" charset="0"/>
                <a:cs typeface="Segoe UI" pitchFamily="34" charset="0"/>
              </a:rPr>
            </a:br>
            <a:r>
              <a:rPr lang="en-US" sz="700" dirty="0" smtClean="0">
                <a:solidFill>
                  <a:srgbClr val="000000">
                    <a:lumMod val="65000"/>
                    <a:lumOff val="35000"/>
                  </a:srgbClr>
                </a:solidFill>
                <a:ea typeface="Segoe UI" pitchFamily="34" charset="0"/>
                <a:cs typeface="Segoe UI" pitchFamily="34" charset="0"/>
              </a:rPr>
              <a:t>part </a:t>
            </a:r>
            <a:r>
              <a:rPr lang="en-US" sz="700" dirty="0">
                <a:solidFill>
                  <a:srgbClr val="000000">
                    <a:lumMod val="65000"/>
                    <a:lumOff val="35000"/>
                  </a:srgbClr>
                </a:solidFill>
                <a:ea typeface="Segoe UI" pitchFamily="34" charset="0"/>
                <a:cs typeface="Segoe UI" pitchFamily="34" charset="0"/>
              </a:rPr>
              <a:t>of </a:t>
            </a:r>
            <a:r>
              <a:rPr lang="en-US" sz="700" dirty="0" smtClean="0">
                <a:solidFill>
                  <a:srgbClr val="000000">
                    <a:lumMod val="65000"/>
                    <a:lumOff val="35000"/>
                  </a:srgbClr>
                </a:solidFill>
                <a:ea typeface="Segoe UI" pitchFamily="34" charset="0"/>
                <a:cs typeface="Segoe UI" pitchFamily="34" charset="0"/>
              </a:rPr>
              <a:t>Microsoft</a:t>
            </a:r>
            <a:r>
              <a:rPr lang="en-US" sz="700" dirty="0">
                <a:solidFill>
                  <a:srgbClr val="000000">
                    <a:lumMod val="65000"/>
                    <a:lumOff val="35000"/>
                  </a:srgbClr>
                </a:solidFill>
                <a:ea typeface="Segoe UI" pitchFamily="34" charset="0"/>
                <a:cs typeface="Segoe UI" pitchFamily="34" charset="0"/>
              </a:rPr>
              <a:t>, and Microsoft cannot guarantee the accuracy of any information provided after the date of this presentation</a:t>
            </a:r>
            <a:r>
              <a:rPr lang="en-US" sz="700" dirty="0" smtClean="0">
                <a:solidFill>
                  <a:srgbClr val="000000">
                    <a:lumMod val="65000"/>
                    <a:lumOff val="35000"/>
                  </a:srgbClr>
                </a:solidFill>
                <a:ea typeface="Segoe UI" pitchFamily="34" charset="0"/>
                <a:cs typeface="Segoe UI" pitchFamily="34" charset="0"/>
              </a:rPr>
              <a:t>. MICROSOFT </a:t>
            </a:r>
            <a:r>
              <a:rPr lang="en-US" sz="700" dirty="0">
                <a:solidFill>
                  <a:srgbClr val="000000">
                    <a:lumMod val="65000"/>
                    <a:lumOff val="35000"/>
                  </a:srgbClr>
                </a:solidFill>
                <a:ea typeface="Segoe UI" pitchFamily="34" charset="0"/>
                <a:cs typeface="Segoe UI" pitchFamily="34" charset="0"/>
              </a:rPr>
              <a:t>MAKES NO WARRANTIES, EXPRESS, IMPLIED OR STATUTORY, AS TO THE INFORMATION IN THIS PRESENTATION.</a:t>
            </a:r>
          </a:p>
        </p:txBody>
      </p:sp>
      <p:pic>
        <p:nvPicPr>
          <p:cNvPr id="6" name="Picture 2" descr="W:\Open Engagements\Microsoft\Resources\Design\New Microsoft Logo\MSFT_logo_rgb_W-Wht_D.png"/>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0" y="2206449"/>
            <a:ext cx="6242050" cy="23495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C:\Users\Sarah\Documents\_SSD_Business\Clients\BuzzBee\1211_AUG_2012\#1649_ProductivityDays\Art_client supplied\Logos_shapes\Microsoft_logo_All_colors\MSFT_logo_rgb_C-Gray.pn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146050" y="2197100"/>
            <a:ext cx="6388100" cy="2349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47132"/>
      </p:ext>
    </p:extLst>
  </p:cSld>
  <p:clrMapOvr>
    <a:masterClrMapping/>
  </p:clrMapOvr>
  <mc:AlternateContent xmlns:mc="http://schemas.openxmlformats.org/markup-compatibility/2006" xmlns:p14="http://schemas.microsoft.com/office/powerpoint/2010/main">
    <mc:Choice Requires="p14">
      <p:transition spd="slow" p14:dur="3000">
        <p14:reveal/>
      </p:transition>
    </mc:Choice>
    <mc:Fallback xmlns="">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t="15686"/>
          <a:stretch/>
        </p:blipFill>
        <p:spPr>
          <a:xfrm>
            <a:off x="-38281" y="-9525"/>
            <a:ext cx="12227105" cy="6867523"/>
          </a:xfrm>
          <a:prstGeom prst="rect">
            <a:avLst/>
          </a:prstGeom>
        </p:spPr>
      </p:pic>
      <p:sp>
        <p:nvSpPr>
          <p:cNvPr id="19" name="Rectangle 18"/>
          <p:cNvSpPr/>
          <p:nvPr/>
        </p:nvSpPr>
        <p:spPr bwMode="auto">
          <a:xfrm rot="16200000" flipH="1" flipV="1">
            <a:off x="2646272" y="-2684552"/>
            <a:ext cx="6858000" cy="12227104"/>
          </a:xfrm>
          <a:prstGeom prst="rect">
            <a:avLst/>
          </a:prstGeom>
          <a:gradFill>
            <a:gsLst>
              <a:gs pos="40000">
                <a:srgbClr val="000000">
                  <a:alpha val="0"/>
                </a:srgbClr>
              </a:gs>
              <a:gs pos="100000">
                <a:srgbClr val="000000"/>
              </a:gs>
            </a:gsLst>
            <a:lin ang="3000000" scaled="0"/>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384" tIns="45692" rIns="91384" bIns="45692" numCol="1" rtlCol="0" anchor="ctr" anchorCtr="0" compatLnSpc="1">
            <a:prstTxWarp prst="textNoShape">
              <a:avLst/>
            </a:prstTxWarp>
          </a:bodyPr>
          <a:lstStyle/>
          <a:p>
            <a:pPr algn="ctr" defTabSz="913513" fontAlgn="base">
              <a:spcBef>
                <a:spcPct val="0"/>
              </a:spcBef>
              <a:spcAft>
                <a:spcPct val="0"/>
              </a:spcAft>
            </a:pPr>
            <a:endParaRPr lang="en-US" sz="2298"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dirty="0" smtClean="0">
                <a:solidFill>
                  <a:schemeClr val="bg1"/>
                </a:solidFill>
              </a:rPr>
              <a:t>Agenda</a:t>
            </a:r>
            <a:endParaRPr lang="en-US" dirty="0">
              <a:solidFill>
                <a:schemeClr val="bg1"/>
              </a:solidFill>
            </a:endParaRPr>
          </a:p>
        </p:txBody>
      </p:sp>
      <p:sp>
        <p:nvSpPr>
          <p:cNvPr id="18" name="Rectangle 17"/>
          <p:cNvSpPr/>
          <p:nvPr/>
        </p:nvSpPr>
        <p:spPr bwMode="auto">
          <a:xfrm>
            <a:off x="-38281" y="2434949"/>
            <a:ext cx="12227106" cy="2160000"/>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014" tIns="54014" rIns="54014" bIns="54014" numCol="1" spcCol="0" rtlCol="0" fromWordArt="0" anchor="b" anchorCtr="0" forceAA="0" compatLnSpc="1">
            <a:prstTxWarp prst="textNoShape">
              <a:avLst/>
            </a:prstTxWarp>
            <a:noAutofit/>
          </a:bodyPr>
          <a:lstStyle/>
          <a:p>
            <a:endParaRPr lang="en-US" sz="2000" dirty="0"/>
          </a:p>
        </p:txBody>
      </p:sp>
      <p:grpSp>
        <p:nvGrpSpPr>
          <p:cNvPr id="14" name="Group 13"/>
          <p:cNvGrpSpPr/>
          <p:nvPr/>
        </p:nvGrpSpPr>
        <p:grpSpPr>
          <a:xfrm>
            <a:off x="1158875" y="2635250"/>
            <a:ext cx="1495425" cy="1968500"/>
            <a:chOff x="1158875" y="2635250"/>
            <a:chExt cx="1495425" cy="1968500"/>
          </a:xfrm>
        </p:grpSpPr>
        <p:grpSp>
          <p:nvGrpSpPr>
            <p:cNvPr id="5" name="Group 4"/>
            <p:cNvGrpSpPr>
              <a:grpSpLocks noChangeAspect="1"/>
            </p:cNvGrpSpPr>
            <p:nvPr/>
          </p:nvGrpSpPr>
          <p:grpSpPr bwMode="auto">
            <a:xfrm>
              <a:off x="1158875" y="2635250"/>
              <a:ext cx="1495425" cy="1968500"/>
              <a:chOff x="730" y="1660"/>
              <a:chExt cx="942" cy="1240"/>
            </a:xfrm>
          </p:grpSpPr>
          <p:sp>
            <p:nvSpPr>
              <p:cNvPr id="7" name="AutoShape 3"/>
              <p:cNvSpPr>
                <a:spLocks noChangeAspect="1" noChangeArrowheads="1" noTextEdit="1"/>
              </p:cNvSpPr>
              <p:nvPr/>
            </p:nvSpPr>
            <p:spPr bwMode="auto">
              <a:xfrm>
                <a:off x="730" y="1660"/>
                <a:ext cx="942" cy="1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 name="Rectangle 5"/>
              <p:cNvSpPr>
                <a:spLocks noChangeArrowheads="1"/>
              </p:cNvSpPr>
              <p:nvPr/>
            </p:nvSpPr>
            <p:spPr bwMode="auto">
              <a:xfrm>
                <a:off x="1249" y="1658"/>
                <a:ext cx="38" cy="1244"/>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 name="Freeform 6"/>
              <p:cNvSpPr>
                <a:spLocks/>
              </p:cNvSpPr>
              <p:nvPr/>
            </p:nvSpPr>
            <p:spPr bwMode="auto">
              <a:xfrm>
                <a:off x="733" y="1658"/>
                <a:ext cx="516" cy="133"/>
              </a:xfrm>
              <a:custGeom>
                <a:avLst/>
                <a:gdLst>
                  <a:gd name="T0" fmla="*/ 61 w 516"/>
                  <a:gd name="T1" fmla="*/ 133 h 133"/>
                  <a:gd name="T2" fmla="*/ 516 w 516"/>
                  <a:gd name="T3" fmla="*/ 133 h 133"/>
                  <a:gd name="T4" fmla="*/ 516 w 516"/>
                  <a:gd name="T5" fmla="*/ 0 h 133"/>
                  <a:gd name="T6" fmla="*/ 61 w 516"/>
                  <a:gd name="T7" fmla="*/ 0 h 133"/>
                  <a:gd name="T8" fmla="*/ 0 w 516"/>
                  <a:gd name="T9" fmla="*/ 66 h 133"/>
                  <a:gd name="T10" fmla="*/ 61 w 516"/>
                  <a:gd name="T11" fmla="*/ 133 h 133"/>
                </a:gdLst>
                <a:ahLst/>
                <a:cxnLst>
                  <a:cxn ang="0">
                    <a:pos x="T0" y="T1"/>
                  </a:cxn>
                  <a:cxn ang="0">
                    <a:pos x="T2" y="T3"/>
                  </a:cxn>
                  <a:cxn ang="0">
                    <a:pos x="T4" y="T5"/>
                  </a:cxn>
                  <a:cxn ang="0">
                    <a:pos x="T6" y="T7"/>
                  </a:cxn>
                  <a:cxn ang="0">
                    <a:pos x="T8" y="T9"/>
                  </a:cxn>
                  <a:cxn ang="0">
                    <a:pos x="T10" y="T11"/>
                  </a:cxn>
                </a:cxnLst>
                <a:rect l="0" t="0" r="r" b="b"/>
                <a:pathLst>
                  <a:path w="516" h="133">
                    <a:moveTo>
                      <a:pt x="61" y="133"/>
                    </a:moveTo>
                    <a:lnTo>
                      <a:pt x="516" y="133"/>
                    </a:lnTo>
                    <a:lnTo>
                      <a:pt x="516" y="0"/>
                    </a:lnTo>
                    <a:lnTo>
                      <a:pt x="61" y="0"/>
                    </a:lnTo>
                    <a:lnTo>
                      <a:pt x="0" y="66"/>
                    </a:lnTo>
                    <a:lnTo>
                      <a:pt x="61" y="133"/>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 name="Freeform 7"/>
              <p:cNvSpPr>
                <a:spLocks/>
              </p:cNvSpPr>
              <p:nvPr/>
            </p:nvSpPr>
            <p:spPr bwMode="auto">
              <a:xfrm>
                <a:off x="921" y="1924"/>
                <a:ext cx="328" cy="142"/>
              </a:xfrm>
              <a:custGeom>
                <a:avLst/>
                <a:gdLst>
                  <a:gd name="T0" fmla="*/ 61 w 328"/>
                  <a:gd name="T1" fmla="*/ 142 h 142"/>
                  <a:gd name="T2" fmla="*/ 328 w 328"/>
                  <a:gd name="T3" fmla="*/ 142 h 142"/>
                  <a:gd name="T4" fmla="*/ 328 w 328"/>
                  <a:gd name="T5" fmla="*/ 0 h 142"/>
                  <a:gd name="T6" fmla="*/ 61 w 328"/>
                  <a:gd name="T7" fmla="*/ 0 h 142"/>
                  <a:gd name="T8" fmla="*/ 0 w 328"/>
                  <a:gd name="T9" fmla="*/ 71 h 142"/>
                  <a:gd name="T10" fmla="*/ 61 w 328"/>
                  <a:gd name="T11" fmla="*/ 142 h 142"/>
                </a:gdLst>
                <a:ahLst/>
                <a:cxnLst>
                  <a:cxn ang="0">
                    <a:pos x="T0" y="T1"/>
                  </a:cxn>
                  <a:cxn ang="0">
                    <a:pos x="T2" y="T3"/>
                  </a:cxn>
                  <a:cxn ang="0">
                    <a:pos x="T4" y="T5"/>
                  </a:cxn>
                  <a:cxn ang="0">
                    <a:pos x="T6" y="T7"/>
                  </a:cxn>
                  <a:cxn ang="0">
                    <a:pos x="T8" y="T9"/>
                  </a:cxn>
                  <a:cxn ang="0">
                    <a:pos x="T10" y="T11"/>
                  </a:cxn>
                </a:cxnLst>
                <a:rect l="0" t="0" r="r" b="b"/>
                <a:pathLst>
                  <a:path w="328" h="142">
                    <a:moveTo>
                      <a:pt x="61" y="142"/>
                    </a:moveTo>
                    <a:lnTo>
                      <a:pt x="328" y="142"/>
                    </a:lnTo>
                    <a:lnTo>
                      <a:pt x="328" y="0"/>
                    </a:lnTo>
                    <a:lnTo>
                      <a:pt x="61" y="0"/>
                    </a:lnTo>
                    <a:lnTo>
                      <a:pt x="0" y="71"/>
                    </a:lnTo>
                    <a:lnTo>
                      <a:pt x="61" y="142"/>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3" name="Freeform 8"/>
              <p:cNvSpPr>
                <a:spLocks/>
              </p:cNvSpPr>
              <p:nvPr/>
            </p:nvSpPr>
            <p:spPr bwMode="auto">
              <a:xfrm>
                <a:off x="1287" y="1791"/>
                <a:ext cx="385" cy="133"/>
              </a:xfrm>
              <a:custGeom>
                <a:avLst/>
                <a:gdLst>
                  <a:gd name="T0" fmla="*/ 323 w 385"/>
                  <a:gd name="T1" fmla="*/ 133 h 133"/>
                  <a:gd name="T2" fmla="*/ 0 w 385"/>
                  <a:gd name="T3" fmla="*/ 133 h 133"/>
                  <a:gd name="T4" fmla="*/ 0 w 385"/>
                  <a:gd name="T5" fmla="*/ 0 h 133"/>
                  <a:gd name="T6" fmla="*/ 323 w 385"/>
                  <a:gd name="T7" fmla="*/ 0 h 133"/>
                  <a:gd name="T8" fmla="*/ 385 w 385"/>
                  <a:gd name="T9" fmla="*/ 66 h 133"/>
                  <a:gd name="T10" fmla="*/ 323 w 385"/>
                  <a:gd name="T11" fmla="*/ 133 h 133"/>
                </a:gdLst>
                <a:ahLst/>
                <a:cxnLst>
                  <a:cxn ang="0">
                    <a:pos x="T0" y="T1"/>
                  </a:cxn>
                  <a:cxn ang="0">
                    <a:pos x="T2" y="T3"/>
                  </a:cxn>
                  <a:cxn ang="0">
                    <a:pos x="T4" y="T5"/>
                  </a:cxn>
                  <a:cxn ang="0">
                    <a:pos x="T6" y="T7"/>
                  </a:cxn>
                  <a:cxn ang="0">
                    <a:pos x="T8" y="T9"/>
                  </a:cxn>
                  <a:cxn ang="0">
                    <a:pos x="T10" y="T11"/>
                  </a:cxn>
                </a:cxnLst>
                <a:rect l="0" t="0" r="r" b="b"/>
                <a:pathLst>
                  <a:path w="385" h="133">
                    <a:moveTo>
                      <a:pt x="323" y="133"/>
                    </a:moveTo>
                    <a:lnTo>
                      <a:pt x="0" y="133"/>
                    </a:lnTo>
                    <a:lnTo>
                      <a:pt x="0" y="0"/>
                    </a:lnTo>
                    <a:lnTo>
                      <a:pt x="323" y="0"/>
                    </a:lnTo>
                    <a:lnTo>
                      <a:pt x="385" y="66"/>
                    </a:lnTo>
                    <a:lnTo>
                      <a:pt x="323" y="133"/>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
          <p:nvSpPr>
            <p:cNvPr id="22" name="TextBox 21"/>
            <p:cNvSpPr txBox="1"/>
            <p:nvPr/>
          </p:nvSpPr>
          <p:spPr>
            <a:xfrm>
              <a:off x="1420202" y="3538141"/>
              <a:ext cx="1032334" cy="615553"/>
            </a:xfrm>
            <a:prstGeom prst="rect">
              <a:avLst/>
            </a:prstGeom>
            <a:noFill/>
          </p:spPr>
          <p:txBody>
            <a:bodyPr wrap="none" lIns="0" tIns="0" rIns="0" bIns="0" rtlCol="0">
              <a:spAutoFit/>
            </a:bodyPr>
            <a:lstStyle/>
            <a:p>
              <a:pPr algn="ctr"/>
              <a:r>
                <a:rPr lang="en-US" sz="2000" spc="-70" dirty="0" smtClean="0">
                  <a:solidFill>
                    <a:schemeClr val="bg1"/>
                  </a:solidFill>
                </a:rPr>
                <a:t>Monthly </a:t>
              </a:r>
              <a:br>
                <a:rPr lang="en-US" sz="2000" spc="-70" dirty="0" smtClean="0">
                  <a:solidFill>
                    <a:schemeClr val="bg1"/>
                  </a:solidFill>
                </a:rPr>
              </a:br>
              <a:r>
                <a:rPr lang="en-US" sz="2000" spc="-70" dirty="0" smtClean="0">
                  <a:solidFill>
                    <a:schemeClr val="bg1"/>
                  </a:solidFill>
                </a:rPr>
                <a:t>highlights</a:t>
              </a:r>
              <a:endParaRPr lang="en-GB" sz="2000" spc="-70" dirty="0" smtClean="0">
                <a:solidFill>
                  <a:schemeClr val="bg1"/>
                </a:solidFill>
              </a:endParaRPr>
            </a:p>
          </p:txBody>
        </p:sp>
      </p:grpSp>
      <p:grpSp>
        <p:nvGrpSpPr>
          <p:cNvPr id="16" name="Group 15"/>
          <p:cNvGrpSpPr/>
          <p:nvPr/>
        </p:nvGrpSpPr>
        <p:grpSpPr>
          <a:xfrm>
            <a:off x="3765014" y="2742554"/>
            <a:ext cx="1707455" cy="1501627"/>
            <a:chOff x="3634882" y="2632075"/>
            <a:chExt cx="1707455" cy="1501627"/>
          </a:xfrm>
        </p:grpSpPr>
        <p:pic>
          <p:nvPicPr>
            <p:cNvPr id="32" name="Picture 31"/>
            <p:cNvPicPr>
              <a:picLocks noChangeAspect="1"/>
            </p:cNvPicPr>
            <p:nvPr/>
          </p:nvPicPr>
          <p:blipFill>
            <a:blip r:embed="rId3"/>
            <a:stretch>
              <a:fillRect/>
            </a:stretch>
          </p:blipFill>
          <p:spPr>
            <a:xfrm>
              <a:off x="4064182" y="2632075"/>
              <a:ext cx="859116" cy="1497750"/>
            </a:xfrm>
            <a:prstGeom prst="rect">
              <a:avLst/>
            </a:prstGeom>
          </p:spPr>
        </p:pic>
        <p:sp>
          <p:nvSpPr>
            <p:cNvPr id="23" name="TextBox 22"/>
            <p:cNvSpPr txBox="1"/>
            <p:nvPr/>
          </p:nvSpPr>
          <p:spPr>
            <a:xfrm>
              <a:off x="3634882" y="3518149"/>
              <a:ext cx="1707455" cy="615553"/>
            </a:xfrm>
            <a:prstGeom prst="rect">
              <a:avLst/>
            </a:prstGeom>
            <a:noFill/>
          </p:spPr>
          <p:txBody>
            <a:bodyPr wrap="none" lIns="0" tIns="0" rIns="0" bIns="0" rtlCol="0">
              <a:spAutoFit/>
            </a:bodyPr>
            <a:lstStyle/>
            <a:p>
              <a:pPr algn="ctr"/>
              <a:r>
                <a:rPr lang="en-US" sz="2000" spc="-70" dirty="0" smtClean="0">
                  <a:solidFill>
                    <a:schemeClr val="bg1"/>
                  </a:solidFill>
                </a:rPr>
                <a:t>Contributions</a:t>
              </a:r>
              <a:br>
                <a:rPr lang="en-US" sz="2000" spc="-70" dirty="0" smtClean="0">
                  <a:solidFill>
                    <a:schemeClr val="bg1"/>
                  </a:solidFill>
                </a:rPr>
              </a:br>
              <a:r>
                <a:rPr lang="en-US" sz="2000" spc="-70" dirty="0" smtClean="0">
                  <a:solidFill>
                    <a:schemeClr val="bg1"/>
                  </a:solidFill>
                </a:rPr>
                <a:t>and other topics</a:t>
              </a:r>
              <a:endParaRPr lang="en-GB" sz="2000" spc="-70" dirty="0" smtClean="0">
                <a:solidFill>
                  <a:schemeClr val="bg1"/>
                </a:solidFill>
              </a:endParaRPr>
            </a:p>
          </p:txBody>
        </p:sp>
      </p:grpSp>
      <p:grpSp>
        <p:nvGrpSpPr>
          <p:cNvPr id="68" name="Group 67"/>
          <p:cNvGrpSpPr/>
          <p:nvPr/>
        </p:nvGrpSpPr>
        <p:grpSpPr>
          <a:xfrm>
            <a:off x="9324881" y="2632075"/>
            <a:ext cx="1727566" cy="1957388"/>
            <a:chOff x="6344174" y="2632075"/>
            <a:chExt cx="1727566" cy="1957388"/>
          </a:xfrm>
        </p:grpSpPr>
        <p:grpSp>
          <p:nvGrpSpPr>
            <p:cNvPr id="34" name="Group 33"/>
            <p:cNvGrpSpPr/>
            <p:nvPr/>
          </p:nvGrpSpPr>
          <p:grpSpPr>
            <a:xfrm>
              <a:off x="6369941" y="2632075"/>
              <a:ext cx="1701799" cy="1957388"/>
              <a:chOff x="6650038" y="3992563"/>
              <a:chExt cx="1701799" cy="1957388"/>
            </a:xfrm>
          </p:grpSpPr>
          <p:sp>
            <p:nvSpPr>
              <p:cNvPr id="35" name="Freeform 7"/>
              <p:cNvSpPr>
                <a:spLocks/>
              </p:cNvSpPr>
              <p:nvPr/>
            </p:nvSpPr>
            <p:spPr bwMode="auto">
              <a:xfrm>
                <a:off x="7043738" y="5573713"/>
                <a:ext cx="449262" cy="376238"/>
              </a:xfrm>
              <a:custGeom>
                <a:avLst/>
                <a:gdLst>
                  <a:gd name="T0" fmla="*/ 156 w 283"/>
                  <a:gd name="T1" fmla="*/ 39 h 237"/>
                  <a:gd name="T2" fmla="*/ 156 w 283"/>
                  <a:gd name="T3" fmla="*/ 0 h 237"/>
                  <a:gd name="T4" fmla="*/ 187 w 283"/>
                  <a:gd name="T5" fmla="*/ 0 h 237"/>
                  <a:gd name="T6" fmla="*/ 187 w 283"/>
                  <a:gd name="T7" fmla="*/ 39 h 237"/>
                  <a:gd name="T8" fmla="*/ 197 w 283"/>
                  <a:gd name="T9" fmla="*/ 39 h 237"/>
                  <a:gd name="T10" fmla="*/ 197 w 283"/>
                  <a:gd name="T11" fmla="*/ 0 h 237"/>
                  <a:gd name="T12" fmla="*/ 228 w 283"/>
                  <a:gd name="T13" fmla="*/ 0 h 237"/>
                  <a:gd name="T14" fmla="*/ 228 w 283"/>
                  <a:gd name="T15" fmla="*/ 39 h 237"/>
                  <a:gd name="T16" fmla="*/ 283 w 283"/>
                  <a:gd name="T17" fmla="*/ 39 h 237"/>
                  <a:gd name="T18" fmla="*/ 283 w 283"/>
                  <a:gd name="T19" fmla="*/ 49 h 237"/>
                  <a:gd name="T20" fmla="*/ 270 w 283"/>
                  <a:gd name="T21" fmla="*/ 49 h 237"/>
                  <a:gd name="T22" fmla="*/ 270 w 283"/>
                  <a:gd name="T23" fmla="*/ 237 h 237"/>
                  <a:gd name="T24" fmla="*/ 13 w 283"/>
                  <a:gd name="T25" fmla="*/ 237 h 237"/>
                  <a:gd name="T26" fmla="*/ 13 w 283"/>
                  <a:gd name="T27" fmla="*/ 49 h 237"/>
                  <a:gd name="T28" fmla="*/ 0 w 283"/>
                  <a:gd name="T29" fmla="*/ 49 h 237"/>
                  <a:gd name="T30" fmla="*/ 0 w 283"/>
                  <a:gd name="T31" fmla="*/ 39 h 237"/>
                  <a:gd name="T32" fmla="*/ 156 w 283"/>
                  <a:gd name="T33" fmla="*/ 39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3" h="237">
                    <a:moveTo>
                      <a:pt x="156" y="39"/>
                    </a:moveTo>
                    <a:lnTo>
                      <a:pt x="156" y="0"/>
                    </a:lnTo>
                    <a:lnTo>
                      <a:pt x="187" y="0"/>
                    </a:lnTo>
                    <a:lnTo>
                      <a:pt x="187" y="39"/>
                    </a:lnTo>
                    <a:lnTo>
                      <a:pt x="197" y="39"/>
                    </a:lnTo>
                    <a:lnTo>
                      <a:pt x="197" y="0"/>
                    </a:lnTo>
                    <a:lnTo>
                      <a:pt x="228" y="0"/>
                    </a:lnTo>
                    <a:lnTo>
                      <a:pt x="228" y="39"/>
                    </a:lnTo>
                    <a:lnTo>
                      <a:pt x="283" y="39"/>
                    </a:lnTo>
                    <a:lnTo>
                      <a:pt x="283" y="49"/>
                    </a:lnTo>
                    <a:lnTo>
                      <a:pt x="270" y="49"/>
                    </a:lnTo>
                    <a:lnTo>
                      <a:pt x="270" y="237"/>
                    </a:lnTo>
                    <a:lnTo>
                      <a:pt x="13" y="237"/>
                    </a:lnTo>
                    <a:lnTo>
                      <a:pt x="13" y="49"/>
                    </a:lnTo>
                    <a:lnTo>
                      <a:pt x="0" y="49"/>
                    </a:lnTo>
                    <a:lnTo>
                      <a:pt x="0" y="39"/>
                    </a:lnTo>
                    <a:lnTo>
                      <a:pt x="156" y="39"/>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6" name="Rectangle 17"/>
              <p:cNvSpPr>
                <a:spLocks noChangeArrowheads="1"/>
              </p:cNvSpPr>
              <p:nvPr/>
            </p:nvSpPr>
            <p:spPr bwMode="auto">
              <a:xfrm>
                <a:off x="7577137" y="5922963"/>
                <a:ext cx="582612" cy="26988"/>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7" name="Rectangle 18"/>
              <p:cNvSpPr>
                <a:spLocks noChangeArrowheads="1"/>
              </p:cNvSpPr>
              <p:nvPr/>
            </p:nvSpPr>
            <p:spPr bwMode="auto">
              <a:xfrm>
                <a:off x="7815262" y="5835650"/>
                <a:ext cx="23812" cy="8731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8" name="Oval 19"/>
              <p:cNvSpPr>
                <a:spLocks noChangeArrowheads="1"/>
              </p:cNvSpPr>
              <p:nvPr/>
            </p:nvSpPr>
            <p:spPr bwMode="auto">
              <a:xfrm>
                <a:off x="7769224" y="5757863"/>
                <a:ext cx="117475" cy="117475"/>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9" name="Oval 20"/>
              <p:cNvSpPr>
                <a:spLocks noChangeArrowheads="1"/>
              </p:cNvSpPr>
              <p:nvPr/>
            </p:nvSpPr>
            <p:spPr bwMode="auto">
              <a:xfrm>
                <a:off x="7785099" y="5699125"/>
                <a:ext cx="85725" cy="84138"/>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0" name="Rectangle 21"/>
              <p:cNvSpPr>
                <a:spLocks noChangeArrowheads="1"/>
              </p:cNvSpPr>
              <p:nvPr/>
            </p:nvSpPr>
            <p:spPr bwMode="auto">
              <a:xfrm>
                <a:off x="7662862" y="5835650"/>
                <a:ext cx="23812" cy="8731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1" name="Oval 22"/>
              <p:cNvSpPr>
                <a:spLocks noChangeArrowheads="1"/>
              </p:cNvSpPr>
              <p:nvPr/>
            </p:nvSpPr>
            <p:spPr bwMode="auto">
              <a:xfrm>
                <a:off x="7616824" y="5757863"/>
                <a:ext cx="115887" cy="117475"/>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2" name="Oval 23"/>
              <p:cNvSpPr>
                <a:spLocks noChangeArrowheads="1"/>
              </p:cNvSpPr>
              <p:nvPr/>
            </p:nvSpPr>
            <p:spPr bwMode="auto">
              <a:xfrm>
                <a:off x="7632699" y="5699125"/>
                <a:ext cx="85725" cy="84138"/>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3" name="Rectangle 25"/>
              <p:cNvSpPr>
                <a:spLocks noChangeArrowheads="1"/>
              </p:cNvSpPr>
              <p:nvPr/>
            </p:nvSpPr>
            <p:spPr bwMode="auto">
              <a:xfrm>
                <a:off x="6650038" y="5627688"/>
                <a:ext cx="369887" cy="322263"/>
              </a:xfrm>
              <a:prstGeom prst="rect">
                <a:avLst/>
              </a:prstGeom>
              <a:solidFill>
                <a:srgbClr val="009E4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4" name="Rectangle 26"/>
              <p:cNvSpPr>
                <a:spLocks noChangeArrowheads="1"/>
              </p:cNvSpPr>
              <p:nvPr/>
            </p:nvSpPr>
            <p:spPr bwMode="auto">
              <a:xfrm>
                <a:off x="6650038" y="5611813"/>
                <a:ext cx="390525" cy="15875"/>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5" name="Rectangle 27"/>
              <p:cNvSpPr>
                <a:spLocks noChangeArrowheads="1"/>
              </p:cNvSpPr>
              <p:nvPr/>
            </p:nvSpPr>
            <p:spPr bwMode="auto">
              <a:xfrm>
                <a:off x="6837363" y="5846763"/>
                <a:ext cx="52387" cy="103188"/>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6" name="Rectangle 28"/>
              <p:cNvSpPr>
                <a:spLocks noChangeArrowheads="1"/>
              </p:cNvSpPr>
              <p:nvPr/>
            </p:nvSpPr>
            <p:spPr bwMode="auto">
              <a:xfrm>
                <a:off x="6743700" y="5846763"/>
                <a:ext cx="53975" cy="103188"/>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7" name="Rectangle 29"/>
              <p:cNvSpPr>
                <a:spLocks noChangeArrowheads="1"/>
              </p:cNvSpPr>
              <p:nvPr/>
            </p:nvSpPr>
            <p:spPr bwMode="auto">
              <a:xfrm>
                <a:off x="6651625" y="5668963"/>
                <a:ext cx="330200" cy="53975"/>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8" name="Rectangle 30"/>
              <p:cNvSpPr>
                <a:spLocks noChangeArrowheads="1"/>
              </p:cNvSpPr>
              <p:nvPr/>
            </p:nvSpPr>
            <p:spPr bwMode="auto">
              <a:xfrm>
                <a:off x="6651625" y="5761038"/>
                <a:ext cx="330200" cy="52388"/>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9" name="Rectangle 31"/>
              <p:cNvSpPr>
                <a:spLocks noChangeArrowheads="1"/>
              </p:cNvSpPr>
              <p:nvPr/>
            </p:nvSpPr>
            <p:spPr bwMode="auto">
              <a:xfrm>
                <a:off x="6678613" y="5548313"/>
                <a:ext cx="158750" cy="6350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0" name="Rectangle 32"/>
              <p:cNvSpPr>
                <a:spLocks noChangeArrowheads="1"/>
              </p:cNvSpPr>
              <p:nvPr/>
            </p:nvSpPr>
            <p:spPr bwMode="auto">
              <a:xfrm>
                <a:off x="7110413" y="5259388"/>
                <a:ext cx="406400" cy="690563"/>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1" name="Rectangle 33"/>
              <p:cNvSpPr>
                <a:spLocks noChangeArrowheads="1"/>
              </p:cNvSpPr>
              <p:nvPr/>
            </p:nvSpPr>
            <p:spPr bwMode="auto">
              <a:xfrm>
                <a:off x="7089775" y="5243513"/>
                <a:ext cx="447675" cy="1587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2" name="Rectangle 34"/>
              <p:cNvSpPr>
                <a:spLocks noChangeArrowheads="1"/>
              </p:cNvSpPr>
              <p:nvPr/>
            </p:nvSpPr>
            <p:spPr bwMode="auto">
              <a:xfrm>
                <a:off x="7332663" y="5846763"/>
                <a:ext cx="53975" cy="1031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3" name="Rectangle 35"/>
              <p:cNvSpPr>
                <a:spLocks noChangeArrowheads="1"/>
              </p:cNvSpPr>
              <p:nvPr/>
            </p:nvSpPr>
            <p:spPr bwMode="auto">
              <a:xfrm>
                <a:off x="7242175" y="5846763"/>
                <a:ext cx="53975" cy="1031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4" name="Rectangle 36"/>
              <p:cNvSpPr>
                <a:spLocks noChangeArrowheads="1"/>
              </p:cNvSpPr>
              <p:nvPr/>
            </p:nvSpPr>
            <p:spPr bwMode="auto">
              <a:xfrm>
                <a:off x="7150100" y="5487988"/>
                <a:ext cx="328612" cy="523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5" name="Rectangle 37"/>
              <p:cNvSpPr>
                <a:spLocks noChangeArrowheads="1"/>
              </p:cNvSpPr>
              <p:nvPr/>
            </p:nvSpPr>
            <p:spPr bwMode="auto">
              <a:xfrm>
                <a:off x="7150100" y="5578475"/>
                <a:ext cx="328612" cy="523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6" name="Rectangle 38"/>
              <p:cNvSpPr>
                <a:spLocks noChangeArrowheads="1"/>
              </p:cNvSpPr>
              <p:nvPr/>
            </p:nvSpPr>
            <p:spPr bwMode="auto">
              <a:xfrm>
                <a:off x="7150100" y="5668963"/>
                <a:ext cx="328612" cy="5397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7" name="Rectangle 39"/>
              <p:cNvSpPr>
                <a:spLocks noChangeArrowheads="1"/>
              </p:cNvSpPr>
              <p:nvPr/>
            </p:nvSpPr>
            <p:spPr bwMode="auto">
              <a:xfrm>
                <a:off x="7150100" y="5761038"/>
                <a:ext cx="328612" cy="523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8" name="Rectangle 40"/>
              <p:cNvSpPr>
                <a:spLocks noChangeArrowheads="1"/>
              </p:cNvSpPr>
              <p:nvPr/>
            </p:nvSpPr>
            <p:spPr bwMode="auto">
              <a:xfrm>
                <a:off x="7150100" y="5303838"/>
                <a:ext cx="328612" cy="5397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9" name="Rectangle 41"/>
              <p:cNvSpPr>
                <a:spLocks noChangeArrowheads="1"/>
              </p:cNvSpPr>
              <p:nvPr/>
            </p:nvSpPr>
            <p:spPr bwMode="auto">
              <a:xfrm>
                <a:off x="7150100" y="5395913"/>
                <a:ext cx="328612" cy="523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0" name="Rectangle 42"/>
              <p:cNvSpPr>
                <a:spLocks noChangeArrowheads="1"/>
              </p:cNvSpPr>
              <p:nvPr/>
            </p:nvSpPr>
            <p:spPr bwMode="auto">
              <a:xfrm>
                <a:off x="7400925" y="5181600"/>
                <a:ext cx="49212" cy="6191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1" name="Rectangle 43"/>
              <p:cNvSpPr>
                <a:spLocks noChangeArrowheads="1"/>
              </p:cNvSpPr>
              <p:nvPr/>
            </p:nvSpPr>
            <p:spPr bwMode="auto">
              <a:xfrm>
                <a:off x="7335838" y="5181600"/>
                <a:ext cx="49212" cy="6191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2" name="Rectangle 44"/>
              <p:cNvSpPr>
                <a:spLocks noChangeArrowheads="1"/>
              </p:cNvSpPr>
              <p:nvPr/>
            </p:nvSpPr>
            <p:spPr bwMode="auto">
              <a:xfrm>
                <a:off x="7485063" y="5922963"/>
                <a:ext cx="153987" cy="26988"/>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3" name="Rectangle 45"/>
              <p:cNvSpPr>
                <a:spLocks noChangeArrowheads="1"/>
              </p:cNvSpPr>
              <p:nvPr/>
            </p:nvSpPr>
            <p:spPr bwMode="auto">
              <a:xfrm>
                <a:off x="6981825" y="5922963"/>
                <a:ext cx="222250" cy="26988"/>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4" name="Freeform 46"/>
              <p:cNvSpPr>
                <a:spLocks/>
              </p:cNvSpPr>
              <p:nvPr/>
            </p:nvSpPr>
            <p:spPr bwMode="auto">
              <a:xfrm>
                <a:off x="7559675" y="4000500"/>
                <a:ext cx="781050" cy="511175"/>
              </a:xfrm>
              <a:custGeom>
                <a:avLst/>
                <a:gdLst>
                  <a:gd name="T0" fmla="*/ 113 w 703"/>
                  <a:gd name="T1" fmla="*/ 202 h 460"/>
                  <a:gd name="T2" fmla="*/ 113 w 703"/>
                  <a:gd name="T3" fmla="*/ 193 h 460"/>
                  <a:gd name="T4" fmla="*/ 307 w 703"/>
                  <a:gd name="T5" fmla="*/ 0 h 460"/>
                  <a:gd name="T6" fmla="*/ 468 w 703"/>
                  <a:gd name="T7" fmla="*/ 86 h 460"/>
                  <a:gd name="T8" fmla="*/ 521 w 703"/>
                  <a:gd name="T9" fmla="*/ 72 h 460"/>
                  <a:gd name="T10" fmla="*/ 584 w 703"/>
                  <a:gd name="T11" fmla="*/ 91 h 460"/>
                  <a:gd name="T12" fmla="*/ 634 w 703"/>
                  <a:gd name="T13" fmla="*/ 181 h 460"/>
                  <a:gd name="T14" fmla="*/ 703 w 703"/>
                  <a:gd name="T15" fmla="*/ 308 h 460"/>
                  <a:gd name="T16" fmla="*/ 568 w 703"/>
                  <a:gd name="T17" fmla="*/ 460 h 460"/>
                  <a:gd name="T18" fmla="*/ 551 w 703"/>
                  <a:gd name="T19" fmla="*/ 460 h 460"/>
                  <a:gd name="T20" fmla="*/ 535 w 703"/>
                  <a:gd name="T21" fmla="*/ 460 h 460"/>
                  <a:gd name="T22" fmla="*/ 219 w 703"/>
                  <a:gd name="T23" fmla="*/ 460 h 460"/>
                  <a:gd name="T24" fmla="*/ 213 w 703"/>
                  <a:gd name="T25" fmla="*/ 460 h 460"/>
                  <a:gd name="T26" fmla="*/ 205 w 703"/>
                  <a:gd name="T27" fmla="*/ 460 h 460"/>
                  <a:gd name="T28" fmla="*/ 181 w 703"/>
                  <a:gd name="T29" fmla="*/ 460 h 460"/>
                  <a:gd name="T30" fmla="*/ 131 w 703"/>
                  <a:gd name="T31" fmla="*/ 460 h 460"/>
                  <a:gd name="T32" fmla="*/ 0 w 703"/>
                  <a:gd name="T33" fmla="*/ 330 h 460"/>
                  <a:gd name="T34" fmla="*/ 113 w 703"/>
                  <a:gd name="T35" fmla="*/ 202 h 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3" h="460">
                    <a:moveTo>
                      <a:pt x="113" y="202"/>
                    </a:moveTo>
                    <a:cubicBezTo>
                      <a:pt x="113" y="199"/>
                      <a:pt x="113" y="195"/>
                      <a:pt x="113" y="193"/>
                    </a:cubicBezTo>
                    <a:cubicBezTo>
                      <a:pt x="113" y="86"/>
                      <a:pt x="199" y="0"/>
                      <a:pt x="307" y="0"/>
                    </a:cubicBezTo>
                    <a:cubicBezTo>
                      <a:pt x="374" y="0"/>
                      <a:pt x="433" y="35"/>
                      <a:pt x="468" y="86"/>
                    </a:cubicBezTo>
                    <a:cubicBezTo>
                      <a:pt x="484" y="77"/>
                      <a:pt x="502" y="72"/>
                      <a:pt x="521" y="72"/>
                    </a:cubicBezTo>
                    <a:cubicBezTo>
                      <a:pt x="544" y="72"/>
                      <a:pt x="566" y="79"/>
                      <a:pt x="584" y="91"/>
                    </a:cubicBezTo>
                    <a:cubicBezTo>
                      <a:pt x="613" y="110"/>
                      <a:pt x="633" y="144"/>
                      <a:pt x="634" y="181"/>
                    </a:cubicBezTo>
                    <a:cubicBezTo>
                      <a:pt x="675" y="208"/>
                      <a:pt x="703" y="256"/>
                      <a:pt x="703" y="308"/>
                    </a:cubicBezTo>
                    <a:cubicBezTo>
                      <a:pt x="703" y="387"/>
                      <a:pt x="644" y="451"/>
                      <a:pt x="568" y="460"/>
                    </a:cubicBezTo>
                    <a:cubicBezTo>
                      <a:pt x="562" y="460"/>
                      <a:pt x="556" y="460"/>
                      <a:pt x="551" y="460"/>
                    </a:cubicBezTo>
                    <a:cubicBezTo>
                      <a:pt x="546" y="460"/>
                      <a:pt x="541" y="460"/>
                      <a:pt x="535" y="460"/>
                    </a:cubicBezTo>
                    <a:cubicBezTo>
                      <a:pt x="464" y="460"/>
                      <a:pt x="298" y="460"/>
                      <a:pt x="219" y="460"/>
                    </a:cubicBezTo>
                    <a:cubicBezTo>
                      <a:pt x="216" y="460"/>
                      <a:pt x="214" y="460"/>
                      <a:pt x="213" y="460"/>
                    </a:cubicBezTo>
                    <a:cubicBezTo>
                      <a:pt x="205" y="460"/>
                      <a:pt x="205" y="460"/>
                      <a:pt x="205" y="460"/>
                    </a:cubicBezTo>
                    <a:cubicBezTo>
                      <a:pt x="201" y="460"/>
                      <a:pt x="189" y="460"/>
                      <a:pt x="181" y="460"/>
                    </a:cubicBezTo>
                    <a:cubicBezTo>
                      <a:pt x="131" y="460"/>
                      <a:pt x="131" y="460"/>
                      <a:pt x="131" y="460"/>
                    </a:cubicBezTo>
                    <a:cubicBezTo>
                      <a:pt x="59" y="459"/>
                      <a:pt x="0" y="401"/>
                      <a:pt x="0" y="330"/>
                    </a:cubicBezTo>
                    <a:cubicBezTo>
                      <a:pt x="0" y="265"/>
                      <a:pt x="50" y="211"/>
                      <a:pt x="113" y="202"/>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5" name="Freeform 47"/>
              <p:cNvSpPr>
                <a:spLocks/>
              </p:cNvSpPr>
              <p:nvPr/>
            </p:nvSpPr>
            <p:spPr bwMode="auto">
              <a:xfrm>
                <a:off x="7356475" y="4341813"/>
                <a:ext cx="995362" cy="1460500"/>
              </a:xfrm>
              <a:custGeom>
                <a:avLst/>
                <a:gdLst>
                  <a:gd name="T0" fmla="*/ 6 w 896"/>
                  <a:gd name="T1" fmla="*/ 1305 h 1316"/>
                  <a:gd name="T2" fmla="*/ 180 w 896"/>
                  <a:gd name="T3" fmla="*/ 1070 h 1316"/>
                  <a:gd name="T4" fmla="*/ 293 w 896"/>
                  <a:gd name="T5" fmla="*/ 48 h 1316"/>
                  <a:gd name="T6" fmla="*/ 282 w 896"/>
                  <a:gd name="T7" fmla="*/ 46 h 1316"/>
                  <a:gd name="T8" fmla="*/ 173 w 896"/>
                  <a:gd name="T9" fmla="*/ 5 h 1316"/>
                  <a:gd name="T10" fmla="*/ 179 w 896"/>
                  <a:gd name="T11" fmla="*/ 0 h 1316"/>
                  <a:gd name="T12" fmla="*/ 184 w 896"/>
                  <a:gd name="T13" fmla="*/ 5 h 1316"/>
                  <a:gd name="T14" fmla="*/ 284 w 896"/>
                  <a:gd name="T15" fmla="*/ 35 h 1316"/>
                  <a:gd name="T16" fmla="*/ 534 w 896"/>
                  <a:gd name="T17" fmla="*/ 50 h 1316"/>
                  <a:gd name="T18" fmla="*/ 785 w 896"/>
                  <a:gd name="T19" fmla="*/ 35 h 1316"/>
                  <a:gd name="T20" fmla="*/ 884 w 896"/>
                  <a:gd name="T21" fmla="*/ 5 h 1316"/>
                  <a:gd name="T22" fmla="*/ 890 w 896"/>
                  <a:gd name="T23" fmla="*/ 0 h 1316"/>
                  <a:gd name="T24" fmla="*/ 896 w 896"/>
                  <a:gd name="T25" fmla="*/ 5 h 1316"/>
                  <a:gd name="T26" fmla="*/ 787 w 896"/>
                  <a:gd name="T27" fmla="*/ 46 h 1316"/>
                  <a:gd name="T28" fmla="*/ 534 w 896"/>
                  <a:gd name="T29" fmla="*/ 61 h 1316"/>
                  <a:gd name="T30" fmla="*/ 304 w 896"/>
                  <a:gd name="T31" fmla="*/ 49 h 1316"/>
                  <a:gd name="T32" fmla="*/ 191 w 896"/>
                  <a:gd name="T33" fmla="*/ 1074 h 1316"/>
                  <a:gd name="T34" fmla="*/ 6 w 896"/>
                  <a:gd name="T35" fmla="*/ 1316 h 1316"/>
                  <a:gd name="T36" fmla="*/ 0 w 896"/>
                  <a:gd name="T37" fmla="*/ 1310 h 1316"/>
                  <a:gd name="T38" fmla="*/ 6 w 896"/>
                  <a:gd name="T39" fmla="*/ 1305 h 1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96" h="1316">
                    <a:moveTo>
                      <a:pt x="6" y="1305"/>
                    </a:moveTo>
                    <a:cubicBezTo>
                      <a:pt x="70" y="1305"/>
                      <a:pt x="133" y="1219"/>
                      <a:pt x="180" y="1070"/>
                    </a:cubicBezTo>
                    <a:cubicBezTo>
                      <a:pt x="228" y="918"/>
                      <a:pt x="293" y="265"/>
                      <a:pt x="293" y="48"/>
                    </a:cubicBezTo>
                    <a:cubicBezTo>
                      <a:pt x="289" y="47"/>
                      <a:pt x="286" y="47"/>
                      <a:pt x="282" y="46"/>
                    </a:cubicBezTo>
                    <a:cubicBezTo>
                      <a:pt x="173" y="31"/>
                      <a:pt x="173" y="12"/>
                      <a:pt x="173" y="5"/>
                    </a:cubicBezTo>
                    <a:cubicBezTo>
                      <a:pt x="173" y="2"/>
                      <a:pt x="175" y="0"/>
                      <a:pt x="179" y="0"/>
                    </a:cubicBezTo>
                    <a:cubicBezTo>
                      <a:pt x="182" y="0"/>
                      <a:pt x="184" y="2"/>
                      <a:pt x="184" y="5"/>
                    </a:cubicBezTo>
                    <a:cubicBezTo>
                      <a:pt x="184" y="6"/>
                      <a:pt x="186" y="21"/>
                      <a:pt x="284" y="35"/>
                    </a:cubicBezTo>
                    <a:cubicBezTo>
                      <a:pt x="351" y="44"/>
                      <a:pt x="440" y="50"/>
                      <a:pt x="534" y="50"/>
                    </a:cubicBezTo>
                    <a:cubicBezTo>
                      <a:pt x="629" y="50"/>
                      <a:pt x="718" y="44"/>
                      <a:pt x="785" y="35"/>
                    </a:cubicBezTo>
                    <a:cubicBezTo>
                      <a:pt x="883" y="21"/>
                      <a:pt x="884" y="6"/>
                      <a:pt x="884" y="5"/>
                    </a:cubicBezTo>
                    <a:cubicBezTo>
                      <a:pt x="884" y="2"/>
                      <a:pt x="887" y="0"/>
                      <a:pt x="890" y="0"/>
                    </a:cubicBezTo>
                    <a:cubicBezTo>
                      <a:pt x="893" y="0"/>
                      <a:pt x="896" y="2"/>
                      <a:pt x="896" y="5"/>
                    </a:cubicBezTo>
                    <a:cubicBezTo>
                      <a:pt x="896" y="12"/>
                      <a:pt x="896" y="31"/>
                      <a:pt x="787" y="46"/>
                    </a:cubicBezTo>
                    <a:cubicBezTo>
                      <a:pt x="719" y="56"/>
                      <a:pt x="630" y="61"/>
                      <a:pt x="534" y="61"/>
                    </a:cubicBezTo>
                    <a:cubicBezTo>
                      <a:pt x="449" y="61"/>
                      <a:pt x="369" y="57"/>
                      <a:pt x="304" y="49"/>
                    </a:cubicBezTo>
                    <a:cubicBezTo>
                      <a:pt x="304" y="267"/>
                      <a:pt x="239" y="920"/>
                      <a:pt x="191" y="1074"/>
                    </a:cubicBezTo>
                    <a:cubicBezTo>
                      <a:pt x="142" y="1230"/>
                      <a:pt x="76" y="1316"/>
                      <a:pt x="6" y="1316"/>
                    </a:cubicBezTo>
                    <a:cubicBezTo>
                      <a:pt x="3" y="1316"/>
                      <a:pt x="0" y="1313"/>
                      <a:pt x="0" y="1310"/>
                    </a:cubicBezTo>
                    <a:cubicBezTo>
                      <a:pt x="0" y="1307"/>
                      <a:pt x="3" y="1305"/>
                      <a:pt x="6" y="1305"/>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6" name="Freeform 48"/>
              <p:cNvSpPr>
                <a:spLocks/>
              </p:cNvSpPr>
              <p:nvPr/>
            </p:nvSpPr>
            <p:spPr bwMode="auto">
              <a:xfrm>
                <a:off x="7005638" y="3992563"/>
                <a:ext cx="509587" cy="331788"/>
              </a:xfrm>
              <a:custGeom>
                <a:avLst/>
                <a:gdLst>
                  <a:gd name="T0" fmla="*/ 73 w 458"/>
                  <a:gd name="T1" fmla="*/ 131 h 299"/>
                  <a:gd name="T2" fmla="*/ 73 w 458"/>
                  <a:gd name="T3" fmla="*/ 125 h 299"/>
                  <a:gd name="T4" fmla="*/ 199 w 458"/>
                  <a:gd name="T5" fmla="*/ 0 h 299"/>
                  <a:gd name="T6" fmla="*/ 305 w 458"/>
                  <a:gd name="T7" fmla="*/ 56 h 299"/>
                  <a:gd name="T8" fmla="*/ 339 w 458"/>
                  <a:gd name="T9" fmla="*/ 46 h 299"/>
                  <a:gd name="T10" fmla="*/ 380 w 458"/>
                  <a:gd name="T11" fmla="*/ 59 h 299"/>
                  <a:gd name="T12" fmla="*/ 412 w 458"/>
                  <a:gd name="T13" fmla="*/ 117 h 299"/>
                  <a:gd name="T14" fmla="*/ 458 w 458"/>
                  <a:gd name="T15" fmla="*/ 200 h 299"/>
                  <a:gd name="T16" fmla="*/ 369 w 458"/>
                  <a:gd name="T17" fmla="*/ 299 h 299"/>
                  <a:gd name="T18" fmla="*/ 358 w 458"/>
                  <a:gd name="T19" fmla="*/ 299 h 299"/>
                  <a:gd name="T20" fmla="*/ 348 w 458"/>
                  <a:gd name="T21" fmla="*/ 299 h 299"/>
                  <a:gd name="T22" fmla="*/ 142 w 458"/>
                  <a:gd name="T23" fmla="*/ 299 h 299"/>
                  <a:gd name="T24" fmla="*/ 138 w 458"/>
                  <a:gd name="T25" fmla="*/ 299 h 299"/>
                  <a:gd name="T26" fmla="*/ 133 w 458"/>
                  <a:gd name="T27" fmla="*/ 299 h 299"/>
                  <a:gd name="T28" fmla="*/ 118 w 458"/>
                  <a:gd name="T29" fmla="*/ 299 h 299"/>
                  <a:gd name="T30" fmla="*/ 85 w 458"/>
                  <a:gd name="T31" fmla="*/ 299 h 299"/>
                  <a:gd name="T32" fmla="*/ 0 w 458"/>
                  <a:gd name="T33" fmla="*/ 214 h 299"/>
                  <a:gd name="T34" fmla="*/ 73 w 458"/>
                  <a:gd name="T35" fmla="*/ 131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58" h="299">
                    <a:moveTo>
                      <a:pt x="73" y="131"/>
                    </a:moveTo>
                    <a:cubicBezTo>
                      <a:pt x="73" y="129"/>
                      <a:pt x="73" y="127"/>
                      <a:pt x="73" y="125"/>
                    </a:cubicBezTo>
                    <a:cubicBezTo>
                      <a:pt x="73" y="56"/>
                      <a:pt x="130" y="0"/>
                      <a:pt x="199" y="0"/>
                    </a:cubicBezTo>
                    <a:cubicBezTo>
                      <a:pt x="243" y="0"/>
                      <a:pt x="282" y="22"/>
                      <a:pt x="305" y="56"/>
                    </a:cubicBezTo>
                    <a:cubicBezTo>
                      <a:pt x="315" y="50"/>
                      <a:pt x="326" y="46"/>
                      <a:pt x="339" y="46"/>
                    </a:cubicBezTo>
                    <a:cubicBezTo>
                      <a:pt x="354" y="46"/>
                      <a:pt x="368" y="51"/>
                      <a:pt x="380" y="59"/>
                    </a:cubicBezTo>
                    <a:cubicBezTo>
                      <a:pt x="399" y="71"/>
                      <a:pt x="412" y="93"/>
                      <a:pt x="412" y="117"/>
                    </a:cubicBezTo>
                    <a:cubicBezTo>
                      <a:pt x="439" y="135"/>
                      <a:pt x="458" y="166"/>
                      <a:pt x="458" y="200"/>
                    </a:cubicBezTo>
                    <a:cubicBezTo>
                      <a:pt x="458" y="251"/>
                      <a:pt x="419" y="293"/>
                      <a:pt x="369" y="299"/>
                    </a:cubicBezTo>
                    <a:cubicBezTo>
                      <a:pt x="366" y="299"/>
                      <a:pt x="362" y="299"/>
                      <a:pt x="358" y="299"/>
                    </a:cubicBezTo>
                    <a:cubicBezTo>
                      <a:pt x="355" y="299"/>
                      <a:pt x="352" y="299"/>
                      <a:pt x="348" y="299"/>
                    </a:cubicBezTo>
                    <a:cubicBezTo>
                      <a:pt x="302" y="299"/>
                      <a:pt x="194" y="299"/>
                      <a:pt x="142" y="299"/>
                    </a:cubicBezTo>
                    <a:cubicBezTo>
                      <a:pt x="141" y="299"/>
                      <a:pt x="139" y="299"/>
                      <a:pt x="138" y="299"/>
                    </a:cubicBezTo>
                    <a:cubicBezTo>
                      <a:pt x="133" y="299"/>
                      <a:pt x="133" y="299"/>
                      <a:pt x="133" y="299"/>
                    </a:cubicBezTo>
                    <a:cubicBezTo>
                      <a:pt x="130" y="299"/>
                      <a:pt x="123" y="299"/>
                      <a:pt x="118" y="299"/>
                    </a:cubicBezTo>
                    <a:cubicBezTo>
                      <a:pt x="85" y="299"/>
                      <a:pt x="85" y="299"/>
                      <a:pt x="85" y="299"/>
                    </a:cubicBezTo>
                    <a:cubicBezTo>
                      <a:pt x="38" y="298"/>
                      <a:pt x="0" y="260"/>
                      <a:pt x="0" y="214"/>
                    </a:cubicBezTo>
                    <a:cubicBezTo>
                      <a:pt x="0" y="172"/>
                      <a:pt x="32" y="137"/>
                      <a:pt x="73" y="131"/>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7" name="Freeform 49"/>
              <p:cNvSpPr>
                <a:spLocks/>
              </p:cNvSpPr>
              <p:nvPr/>
            </p:nvSpPr>
            <p:spPr bwMode="auto">
              <a:xfrm>
                <a:off x="6951663" y="4213225"/>
                <a:ext cx="573087" cy="1589088"/>
              </a:xfrm>
              <a:custGeom>
                <a:avLst/>
                <a:gdLst>
                  <a:gd name="T0" fmla="*/ 5 w 515"/>
                  <a:gd name="T1" fmla="*/ 1420 h 1431"/>
                  <a:gd name="T2" fmla="*/ 222 w 515"/>
                  <a:gd name="T3" fmla="*/ 1149 h 1431"/>
                  <a:gd name="T4" fmla="*/ 353 w 515"/>
                  <a:gd name="T5" fmla="*/ 43 h 1431"/>
                  <a:gd name="T6" fmla="*/ 277 w 515"/>
                  <a:gd name="T7" fmla="*/ 45 h 1431"/>
                  <a:gd name="T8" fmla="*/ 39 w 515"/>
                  <a:gd name="T9" fmla="*/ 6 h 1431"/>
                  <a:gd name="T10" fmla="*/ 45 w 515"/>
                  <a:gd name="T11" fmla="*/ 0 h 1431"/>
                  <a:gd name="T12" fmla="*/ 50 w 515"/>
                  <a:gd name="T13" fmla="*/ 6 h 1431"/>
                  <a:gd name="T14" fmla="*/ 277 w 515"/>
                  <a:gd name="T15" fmla="*/ 33 h 1431"/>
                  <a:gd name="T16" fmla="*/ 504 w 515"/>
                  <a:gd name="T17" fmla="*/ 6 h 1431"/>
                  <a:gd name="T18" fmla="*/ 509 w 515"/>
                  <a:gd name="T19" fmla="*/ 1 h 1431"/>
                  <a:gd name="T20" fmla="*/ 515 w 515"/>
                  <a:gd name="T21" fmla="*/ 6 h 1431"/>
                  <a:gd name="T22" fmla="*/ 364 w 515"/>
                  <a:gd name="T23" fmla="*/ 42 h 1431"/>
                  <a:gd name="T24" fmla="*/ 233 w 515"/>
                  <a:gd name="T25" fmla="*/ 1153 h 1431"/>
                  <a:gd name="T26" fmla="*/ 5 w 515"/>
                  <a:gd name="T27" fmla="*/ 1431 h 1431"/>
                  <a:gd name="T28" fmla="*/ 0 w 515"/>
                  <a:gd name="T29" fmla="*/ 1425 h 1431"/>
                  <a:gd name="T30" fmla="*/ 5 w 515"/>
                  <a:gd name="T31" fmla="*/ 1420 h 1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15" h="1431">
                    <a:moveTo>
                      <a:pt x="5" y="1420"/>
                    </a:moveTo>
                    <a:cubicBezTo>
                      <a:pt x="87" y="1420"/>
                      <a:pt x="164" y="1324"/>
                      <a:pt x="222" y="1149"/>
                    </a:cubicBezTo>
                    <a:cubicBezTo>
                      <a:pt x="281" y="974"/>
                      <a:pt x="352" y="291"/>
                      <a:pt x="353" y="43"/>
                    </a:cubicBezTo>
                    <a:cubicBezTo>
                      <a:pt x="313" y="45"/>
                      <a:pt x="281" y="45"/>
                      <a:pt x="277" y="45"/>
                    </a:cubicBezTo>
                    <a:cubicBezTo>
                      <a:pt x="267" y="45"/>
                      <a:pt x="39" y="44"/>
                      <a:pt x="39" y="6"/>
                    </a:cubicBezTo>
                    <a:cubicBezTo>
                      <a:pt x="39" y="3"/>
                      <a:pt x="41" y="0"/>
                      <a:pt x="45" y="0"/>
                    </a:cubicBezTo>
                    <a:cubicBezTo>
                      <a:pt x="48" y="0"/>
                      <a:pt x="50" y="3"/>
                      <a:pt x="50" y="6"/>
                    </a:cubicBezTo>
                    <a:cubicBezTo>
                      <a:pt x="54" y="16"/>
                      <a:pt x="133" y="33"/>
                      <a:pt x="277" y="33"/>
                    </a:cubicBezTo>
                    <a:cubicBezTo>
                      <a:pt x="421" y="33"/>
                      <a:pt x="500" y="16"/>
                      <a:pt x="504" y="6"/>
                    </a:cubicBezTo>
                    <a:cubicBezTo>
                      <a:pt x="504" y="3"/>
                      <a:pt x="506" y="1"/>
                      <a:pt x="509" y="1"/>
                    </a:cubicBezTo>
                    <a:cubicBezTo>
                      <a:pt x="513" y="1"/>
                      <a:pt x="515" y="3"/>
                      <a:pt x="515" y="6"/>
                    </a:cubicBezTo>
                    <a:cubicBezTo>
                      <a:pt x="515" y="29"/>
                      <a:pt x="432" y="38"/>
                      <a:pt x="364" y="42"/>
                    </a:cubicBezTo>
                    <a:cubicBezTo>
                      <a:pt x="364" y="292"/>
                      <a:pt x="292" y="976"/>
                      <a:pt x="233" y="1153"/>
                    </a:cubicBezTo>
                    <a:cubicBezTo>
                      <a:pt x="173" y="1332"/>
                      <a:pt x="92" y="1431"/>
                      <a:pt x="5" y="1431"/>
                    </a:cubicBezTo>
                    <a:cubicBezTo>
                      <a:pt x="2" y="1431"/>
                      <a:pt x="0" y="1428"/>
                      <a:pt x="0" y="1425"/>
                    </a:cubicBezTo>
                    <a:cubicBezTo>
                      <a:pt x="0" y="1422"/>
                      <a:pt x="2" y="1420"/>
                      <a:pt x="5" y="1420"/>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
          <p:nvSpPr>
            <p:cNvPr id="24" name="TextBox 23"/>
            <p:cNvSpPr txBox="1"/>
            <p:nvPr/>
          </p:nvSpPr>
          <p:spPr>
            <a:xfrm>
              <a:off x="6344174" y="3204687"/>
              <a:ext cx="1688924" cy="615553"/>
            </a:xfrm>
            <a:prstGeom prst="rect">
              <a:avLst/>
            </a:prstGeom>
            <a:noFill/>
          </p:spPr>
          <p:txBody>
            <a:bodyPr wrap="none" lIns="0" tIns="0" rIns="0" bIns="0" rtlCol="0">
              <a:spAutoFit/>
            </a:bodyPr>
            <a:lstStyle/>
            <a:p>
              <a:pPr algn="ctr"/>
              <a:r>
                <a:rPr lang="en-US" sz="2000" spc="-70" dirty="0" smtClean="0">
                  <a:solidFill>
                    <a:schemeClr val="bg1"/>
                  </a:solidFill>
                </a:rPr>
                <a:t>Demos, demos, </a:t>
              </a:r>
              <a:br>
                <a:rPr lang="en-US" sz="2000" spc="-70" dirty="0" smtClean="0">
                  <a:solidFill>
                    <a:schemeClr val="bg1"/>
                  </a:solidFill>
                </a:rPr>
              </a:br>
              <a:r>
                <a:rPr lang="en-US" sz="2000" spc="-70" dirty="0" smtClean="0">
                  <a:solidFill>
                    <a:schemeClr val="bg1"/>
                  </a:solidFill>
                </a:rPr>
                <a:t>demos</a:t>
              </a:r>
              <a:endParaRPr lang="en-GB" sz="2000" spc="-70" dirty="0" smtClean="0">
                <a:solidFill>
                  <a:schemeClr val="bg1"/>
                </a:solidFill>
              </a:endParaRPr>
            </a:p>
          </p:txBody>
        </p:sp>
      </p:grpSp>
      <p:grpSp>
        <p:nvGrpSpPr>
          <p:cNvPr id="3" name="Group 2"/>
          <p:cNvGrpSpPr/>
          <p:nvPr/>
        </p:nvGrpSpPr>
        <p:grpSpPr>
          <a:xfrm>
            <a:off x="6448245" y="2421540"/>
            <a:ext cx="1717746" cy="1954085"/>
            <a:chOff x="6466991" y="2252591"/>
            <a:chExt cx="1717746" cy="1954085"/>
          </a:xfrm>
        </p:grpSpPr>
        <p:sp>
          <p:nvSpPr>
            <p:cNvPr id="25" name="TextBox 24"/>
            <p:cNvSpPr txBox="1"/>
            <p:nvPr/>
          </p:nvSpPr>
          <p:spPr>
            <a:xfrm>
              <a:off x="6613640" y="3591123"/>
              <a:ext cx="1474250" cy="615553"/>
            </a:xfrm>
            <a:prstGeom prst="rect">
              <a:avLst/>
            </a:prstGeom>
            <a:noFill/>
          </p:spPr>
          <p:txBody>
            <a:bodyPr wrap="none" lIns="0" tIns="0" rIns="0" bIns="0" rtlCol="0">
              <a:spAutoFit/>
            </a:bodyPr>
            <a:lstStyle/>
            <a:p>
              <a:pPr algn="ctr"/>
              <a:r>
                <a:rPr lang="en-US" sz="2000" spc="-70" dirty="0" smtClean="0">
                  <a:solidFill>
                    <a:schemeClr val="bg1"/>
                  </a:solidFill>
                </a:rPr>
                <a:t>Roadmap and</a:t>
              </a:r>
              <a:br>
                <a:rPr lang="en-US" sz="2000" spc="-70" dirty="0" smtClean="0">
                  <a:solidFill>
                    <a:schemeClr val="bg1"/>
                  </a:solidFill>
                </a:rPr>
              </a:br>
              <a:r>
                <a:rPr lang="en-US" sz="2000" spc="-70" dirty="0" smtClean="0">
                  <a:solidFill>
                    <a:schemeClr val="bg1"/>
                  </a:solidFill>
                </a:rPr>
                <a:t>next steps</a:t>
              </a:r>
              <a:endParaRPr lang="en-GB" sz="2000" spc="-70" dirty="0" smtClean="0">
                <a:solidFill>
                  <a:schemeClr val="bg1"/>
                </a:solidFill>
              </a:endParaRPr>
            </a:p>
          </p:txBody>
        </p:sp>
        <p:pic>
          <p:nvPicPr>
            <p:cNvPr id="70" name="Picture 69"/>
            <p:cNvPicPr>
              <a:picLocks noChangeAspect="1"/>
            </p:cNvPicPr>
            <p:nvPr/>
          </p:nvPicPr>
          <p:blipFill>
            <a:blip r:embed="rId4"/>
            <a:stretch>
              <a:fillRect/>
            </a:stretch>
          </p:blipFill>
          <p:spPr>
            <a:xfrm>
              <a:off x="6466991" y="2252591"/>
              <a:ext cx="1717746" cy="1717746"/>
            </a:xfrm>
            <a:prstGeom prst="rect">
              <a:avLst/>
            </a:prstGeom>
          </p:spPr>
        </p:pic>
      </p:grpSp>
    </p:spTree>
    <p:extLst>
      <p:ext uri="{BB962C8B-B14F-4D97-AF65-F5344CB8AC3E}">
        <p14:creationId xmlns:p14="http://schemas.microsoft.com/office/powerpoint/2010/main" val="32915812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50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42" presetClass="entr" presetSubtype="0" fill="hold" nodeType="withEffect">
                                  <p:stCondLst>
                                    <p:cond delay="150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1000"/>
                                        <p:tgtEl>
                                          <p:spTgt spid="14"/>
                                        </p:tgtEl>
                                      </p:cBhvr>
                                    </p:animEffect>
                                    <p:anim calcmode="lin" valueType="num">
                                      <p:cBhvr>
                                        <p:cTn id="11" dur="1000" fill="hold"/>
                                        <p:tgtEl>
                                          <p:spTgt spid="14"/>
                                        </p:tgtEl>
                                        <p:attrNameLst>
                                          <p:attrName>ppt_x</p:attrName>
                                        </p:attrNameLst>
                                      </p:cBhvr>
                                      <p:tavLst>
                                        <p:tav tm="0">
                                          <p:val>
                                            <p:strVal val="#ppt_x"/>
                                          </p:val>
                                        </p:tav>
                                        <p:tav tm="100000">
                                          <p:val>
                                            <p:strVal val="#ppt_x"/>
                                          </p:val>
                                        </p:tav>
                                      </p:tavLst>
                                    </p:anim>
                                    <p:anim calcmode="lin" valueType="num">
                                      <p:cBhvr>
                                        <p:cTn id="12" dur="1000" fill="hold"/>
                                        <p:tgtEl>
                                          <p:spTgt spid="14"/>
                                        </p:tgtEl>
                                        <p:attrNameLst>
                                          <p:attrName>ppt_y</p:attrName>
                                        </p:attrNameLst>
                                      </p:cBhvr>
                                      <p:tavLst>
                                        <p:tav tm="0">
                                          <p:val>
                                            <p:strVal val="#ppt_y+.1"/>
                                          </p:val>
                                        </p:tav>
                                        <p:tav tm="100000">
                                          <p:val>
                                            <p:strVal val="#ppt_y"/>
                                          </p:val>
                                        </p:tav>
                                      </p:tavLst>
                                    </p:anim>
                                  </p:childTnLst>
                                </p:cTn>
                              </p:par>
                              <p:par>
                                <p:cTn id="13" presetID="42" presetClass="entr" presetSubtype="0" fill="hold" nodeType="withEffect">
                                  <p:stCondLst>
                                    <p:cond delay="200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1000"/>
                                        <p:tgtEl>
                                          <p:spTgt spid="16"/>
                                        </p:tgtEl>
                                      </p:cBhvr>
                                    </p:animEffect>
                                    <p:anim calcmode="lin" valueType="num">
                                      <p:cBhvr>
                                        <p:cTn id="16" dur="1000" fill="hold"/>
                                        <p:tgtEl>
                                          <p:spTgt spid="16"/>
                                        </p:tgtEl>
                                        <p:attrNameLst>
                                          <p:attrName>ppt_x</p:attrName>
                                        </p:attrNameLst>
                                      </p:cBhvr>
                                      <p:tavLst>
                                        <p:tav tm="0">
                                          <p:val>
                                            <p:strVal val="#ppt_x"/>
                                          </p:val>
                                        </p:tav>
                                        <p:tav tm="100000">
                                          <p:val>
                                            <p:strVal val="#ppt_x"/>
                                          </p:val>
                                        </p:tav>
                                      </p:tavLst>
                                    </p:anim>
                                    <p:anim calcmode="lin" valueType="num">
                                      <p:cBhvr>
                                        <p:cTn id="17" dur="1000" fill="hold"/>
                                        <p:tgtEl>
                                          <p:spTgt spid="16"/>
                                        </p:tgtEl>
                                        <p:attrNameLst>
                                          <p:attrName>ppt_y</p:attrName>
                                        </p:attrNameLst>
                                      </p:cBhvr>
                                      <p:tavLst>
                                        <p:tav tm="0">
                                          <p:val>
                                            <p:strVal val="#ppt_y+.1"/>
                                          </p:val>
                                        </p:tav>
                                        <p:tav tm="100000">
                                          <p:val>
                                            <p:strVal val="#ppt_y"/>
                                          </p:val>
                                        </p:tav>
                                      </p:tavLst>
                                    </p:anim>
                                  </p:childTnLst>
                                </p:cTn>
                              </p:par>
                              <p:par>
                                <p:cTn id="18" presetID="42" presetClass="entr" presetSubtype="0" fill="hold" nodeType="withEffect">
                                  <p:stCondLst>
                                    <p:cond delay="2500"/>
                                  </p:stCondLst>
                                  <p:childTnLst>
                                    <p:set>
                                      <p:cBhvr>
                                        <p:cTn id="19" dur="1" fill="hold">
                                          <p:stCondLst>
                                            <p:cond delay="0"/>
                                          </p:stCondLst>
                                        </p:cTn>
                                        <p:tgtEl>
                                          <p:spTgt spid="3"/>
                                        </p:tgtEl>
                                        <p:attrNameLst>
                                          <p:attrName>style.visibility</p:attrName>
                                        </p:attrNameLst>
                                      </p:cBhvr>
                                      <p:to>
                                        <p:strVal val="visible"/>
                                      </p:to>
                                    </p:set>
                                    <p:animEffect transition="in" filter="fade">
                                      <p:cBhvr>
                                        <p:cTn id="20" dur="1000"/>
                                        <p:tgtEl>
                                          <p:spTgt spid="3"/>
                                        </p:tgtEl>
                                      </p:cBhvr>
                                    </p:animEffect>
                                    <p:anim calcmode="lin" valueType="num">
                                      <p:cBhvr>
                                        <p:cTn id="21" dur="1000" fill="hold"/>
                                        <p:tgtEl>
                                          <p:spTgt spid="3"/>
                                        </p:tgtEl>
                                        <p:attrNameLst>
                                          <p:attrName>ppt_x</p:attrName>
                                        </p:attrNameLst>
                                      </p:cBhvr>
                                      <p:tavLst>
                                        <p:tav tm="0">
                                          <p:val>
                                            <p:strVal val="#ppt_x"/>
                                          </p:val>
                                        </p:tav>
                                        <p:tav tm="100000">
                                          <p:val>
                                            <p:strVal val="#ppt_x"/>
                                          </p:val>
                                        </p:tav>
                                      </p:tavLst>
                                    </p:anim>
                                    <p:anim calcmode="lin" valueType="num">
                                      <p:cBhvr>
                                        <p:cTn id="22" dur="1000" fill="hold"/>
                                        <p:tgtEl>
                                          <p:spTgt spid="3"/>
                                        </p:tgtEl>
                                        <p:attrNameLst>
                                          <p:attrName>ppt_y</p:attrName>
                                        </p:attrNameLst>
                                      </p:cBhvr>
                                      <p:tavLst>
                                        <p:tav tm="0">
                                          <p:val>
                                            <p:strVal val="#ppt_y+.1"/>
                                          </p:val>
                                        </p:tav>
                                        <p:tav tm="100000">
                                          <p:val>
                                            <p:strVal val="#ppt_y"/>
                                          </p:val>
                                        </p:tav>
                                      </p:tavLst>
                                    </p:anim>
                                  </p:childTnLst>
                                </p:cTn>
                              </p:par>
                              <p:par>
                                <p:cTn id="23" presetID="42" presetClass="entr" presetSubtype="0" fill="hold" nodeType="withEffect">
                                  <p:stCondLst>
                                    <p:cond delay="3000"/>
                                  </p:stCondLst>
                                  <p:childTnLst>
                                    <p:set>
                                      <p:cBhvr>
                                        <p:cTn id="24" dur="1" fill="hold">
                                          <p:stCondLst>
                                            <p:cond delay="0"/>
                                          </p:stCondLst>
                                        </p:cTn>
                                        <p:tgtEl>
                                          <p:spTgt spid="68"/>
                                        </p:tgtEl>
                                        <p:attrNameLst>
                                          <p:attrName>style.visibility</p:attrName>
                                        </p:attrNameLst>
                                      </p:cBhvr>
                                      <p:to>
                                        <p:strVal val="visible"/>
                                      </p:to>
                                    </p:set>
                                    <p:animEffect transition="in" filter="fade">
                                      <p:cBhvr>
                                        <p:cTn id="25" dur="1000"/>
                                        <p:tgtEl>
                                          <p:spTgt spid="68"/>
                                        </p:tgtEl>
                                      </p:cBhvr>
                                    </p:animEffect>
                                    <p:anim calcmode="lin" valueType="num">
                                      <p:cBhvr>
                                        <p:cTn id="26" dur="1000" fill="hold"/>
                                        <p:tgtEl>
                                          <p:spTgt spid="68"/>
                                        </p:tgtEl>
                                        <p:attrNameLst>
                                          <p:attrName>ppt_x</p:attrName>
                                        </p:attrNameLst>
                                      </p:cBhvr>
                                      <p:tavLst>
                                        <p:tav tm="0">
                                          <p:val>
                                            <p:strVal val="#ppt_x"/>
                                          </p:val>
                                        </p:tav>
                                        <p:tav tm="100000">
                                          <p:val>
                                            <p:strVal val="#ppt_x"/>
                                          </p:val>
                                        </p:tav>
                                      </p:tavLst>
                                    </p:anim>
                                    <p:anim calcmode="lin" valueType="num">
                                      <p:cBhvr>
                                        <p:cTn id="27" dur="1000" fill="hold"/>
                                        <p:tgtEl>
                                          <p:spTgt spid="6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6636" y="233800"/>
            <a:ext cx="9591616" cy="1803831"/>
          </a:xfrm>
        </p:spPr>
        <p:txBody>
          <a:bodyPr>
            <a:noAutofit/>
          </a:bodyPr>
          <a:lstStyle/>
          <a:p>
            <a:pPr>
              <a:lnSpc>
                <a:spcPct val="100000"/>
              </a:lnSpc>
            </a:pPr>
            <a:r>
              <a:rPr lang="en-US" sz="4799" dirty="0">
                <a:solidFill>
                  <a:schemeClr val="tx1"/>
                </a:solidFill>
                <a:cs typeface="Arial" pitchFamily="34" charset="0"/>
              </a:rPr>
              <a:t>Where are you located?</a:t>
            </a:r>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8476" t="21818" r="8164" b="15394"/>
          <a:stretch/>
        </p:blipFill>
        <p:spPr>
          <a:xfrm>
            <a:off x="1236697" y="910763"/>
            <a:ext cx="9507285" cy="5533455"/>
          </a:xfrm>
          <a:prstGeom prst="rect">
            <a:avLst/>
          </a:prstGeom>
        </p:spPr>
      </p:pic>
      <p:sp>
        <p:nvSpPr>
          <p:cNvPr id="13" name="Rectangle 12"/>
          <p:cNvSpPr/>
          <p:nvPr/>
        </p:nvSpPr>
        <p:spPr>
          <a:xfrm>
            <a:off x="8828191" y="371282"/>
            <a:ext cx="3360634" cy="76443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Ins="274249" rtlCol="0" anchor="ctr"/>
          <a:lstStyle/>
          <a:p>
            <a:pPr algn="r"/>
            <a:r>
              <a:rPr lang="en-US" sz="3599" b="1" dirty="0">
                <a:solidFill>
                  <a:srgbClr val="FFFFFF"/>
                </a:solidFill>
              </a:rPr>
              <a:t>Stamp Tool</a:t>
            </a:r>
          </a:p>
        </p:txBody>
      </p:sp>
      <p:pic>
        <p:nvPicPr>
          <p:cNvPr id="5" name="Picture 4"/>
          <p:cNvPicPr>
            <a:picLocks noChangeAspect="1"/>
          </p:cNvPicPr>
          <p:nvPr/>
        </p:nvPicPr>
        <p:blipFill rotWithShape="1">
          <a:blip r:embed="rId4">
            <a:extLst>
              <a:ext uri="{28A0092B-C50C-407E-A947-70E740481C1C}">
                <a14:useLocalDpi xmlns:a14="http://schemas.microsoft.com/office/drawing/2010/main" val="0"/>
              </a:ext>
            </a:extLst>
          </a:blip>
          <a:srcRect l="5958" t="3094" r="10626" b="2305"/>
          <a:stretch/>
        </p:blipFill>
        <p:spPr>
          <a:xfrm>
            <a:off x="11329403" y="1812679"/>
            <a:ext cx="678443" cy="4570381"/>
          </a:xfrm>
          <a:prstGeom prst="rect">
            <a:avLst/>
          </a:prstGeom>
          <a:ln>
            <a:solidFill>
              <a:schemeClr val="bg1">
                <a:lumMod val="75000"/>
              </a:schemeClr>
            </a:solidFill>
          </a:ln>
        </p:spPr>
      </p:pic>
      <p:cxnSp>
        <p:nvCxnSpPr>
          <p:cNvPr id="7" name="Straight Connector 6"/>
          <p:cNvCxnSpPr/>
          <p:nvPr/>
        </p:nvCxnSpPr>
        <p:spPr>
          <a:xfrm flipH="1" flipV="1">
            <a:off x="10510464" y="3616504"/>
            <a:ext cx="818939" cy="770561"/>
          </a:xfrm>
          <a:prstGeom prst="line">
            <a:avLst/>
          </a:prstGeom>
          <a:ln w="73025">
            <a:solidFill>
              <a:schemeClr val="tx1">
                <a:lumMod val="50000"/>
                <a:lumOff val="50000"/>
              </a:schemeClr>
            </a:solidFill>
            <a:headEnd type="stealth" w="lg" len="lg"/>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595350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hidden="1"/>
          <p:cNvSpPr/>
          <p:nvPr/>
        </p:nvSpPr>
        <p:spPr bwMode="auto">
          <a:xfrm>
            <a:off x="7351" y="1336948"/>
            <a:ext cx="6169424" cy="551692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042" tIns="143236" rIns="179042" bIns="143236" numCol="1" spcCol="0" rtlCol="0" fromWordArt="0" anchor="t" anchorCtr="0" forceAA="0" compatLnSpc="1">
            <a:prstTxWarp prst="textNoShape">
              <a:avLst/>
            </a:prstTxWarp>
            <a:noAutofit/>
          </a:bodyPr>
          <a:lstStyle/>
          <a:p>
            <a:pPr algn="ctr" defTabSz="912924" fontAlgn="base">
              <a:lnSpc>
                <a:spcPct val="90000"/>
              </a:lnSpc>
              <a:spcBef>
                <a:spcPct val="0"/>
              </a:spcBef>
              <a:spcAft>
                <a:spcPct val="0"/>
              </a:spcAft>
            </a:pPr>
            <a:endParaRPr lang="en-US" sz="2349" dirty="0">
              <a:gradFill>
                <a:gsLst>
                  <a:gs pos="0">
                    <a:srgbClr val="FFFFFF"/>
                  </a:gs>
                  <a:gs pos="100000">
                    <a:srgbClr val="FFFFFF"/>
                  </a:gs>
                </a:gsLst>
                <a:lin ang="5400000" scaled="0"/>
              </a:gradFill>
              <a:ea typeface="Segoe UI" pitchFamily="34" charset="0"/>
              <a:cs typeface="Segoe UI" pitchFamily="34" charset="0"/>
            </a:endParaRPr>
          </a:p>
        </p:txBody>
      </p:sp>
      <p:sp>
        <p:nvSpPr>
          <p:cNvPr id="4" name="TextBox 3"/>
          <p:cNvSpPr txBox="1"/>
          <p:nvPr/>
        </p:nvSpPr>
        <p:spPr>
          <a:xfrm>
            <a:off x="50922" y="3581303"/>
            <a:ext cx="5438117" cy="3272566"/>
          </a:xfrm>
          <a:prstGeom prst="rect">
            <a:avLst/>
          </a:prstGeom>
          <a:noFill/>
        </p:spPr>
        <p:txBody>
          <a:bodyPr wrap="square" lIns="179042" tIns="143236" rIns="179042" bIns="143236" rtlCol="0">
            <a:spAutoFit/>
          </a:bodyPr>
          <a:lstStyle/>
          <a:p>
            <a:pPr defTabSz="913013">
              <a:lnSpc>
                <a:spcPct val="90000"/>
              </a:lnSpc>
              <a:spcAft>
                <a:spcPts val="588"/>
              </a:spcAft>
            </a:pPr>
            <a:r>
              <a:rPr lang="en-US" sz="4312" u="sng" dirty="0">
                <a:gradFill>
                  <a:gsLst>
                    <a:gs pos="2917">
                      <a:srgbClr val="FFFFFF"/>
                    </a:gs>
                    <a:gs pos="30000">
                      <a:srgbClr val="FFFFFF"/>
                    </a:gs>
                  </a:gsLst>
                  <a:lin ang="5400000" scaled="0"/>
                </a:gradFill>
                <a:latin typeface="Segoe UI Light"/>
              </a:rPr>
              <a:t>aka.ms/</a:t>
            </a:r>
            <a:r>
              <a:rPr lang="en-US" sz="4312" u="sng" dirty="0" err="1">
                <a:gradFill>
                  <a:gsLst>
                    <a:gs pos="2917">
                      <a:srgbClr val="FFFFFF"/>
                    </a:gs>
                    <a:gs pos="30000">
                      <a:srgbClr val="FFFFFF"/>
                    </a:gs>
                  </a:gsLst>
                  <a:lin ang="5400000" scaled="0"/>
                </a:gradFill>
                <a:latin typeface="Segoe UI Light"/>
              </a:rPr>
              <a:t>OfficeDevPnP</a:t>
            </a:r>
            <a:endParaRPr lang="en-US" sz="4312" u="sng" dirty="0">
              <a:gradFill>
                <a:gsLst>
                  <a:gs pos="2917">
                    <a:srgbClr val="FFFFFF"/>
                  </a:gs>
                  <a:gs pos="30000">
                    <a:srgbClr val="FFFFFF"/>
                  </a:gs>
                </a:gsLst>
                <a:lin ang="5400000" scaled="0"/>
              </a:gradFill>
              <a:latin typeface="Segoe UI Light"/>
            </a:endParaRPr>
          </a:p>
          <a:p>
            <a:pPr defTabSz="913013">
              <a:lnSpc>
                <a:spcPct val="90000"/>
              </a:lnSpc>
              <a:spcAft>
                <a:spcPts val="588"/>
              </a:spcAft>
            </a:pPr>
            <a:endParaRPr lang="en-US" sz="3528" u="sng" dirty="0">
              <a:gradFill>
                <a:gsLst>
                  <a:gs pos="2917">
                    <a:srgbClr val="FFFFFF"/>
                  </a:gs>
                  <a:gs pos="30000">
                    <a:srgbClr val="FFFFFF"/>
                  </a:gs>
                </a:gsLst>
                <a:lin ang="5400000" scaled="0"/>
              </a:gradFill>
              <a:latin typeface="Segoe UI Light"/>
            </a:endParaRPr>
          </a:p>
          <a:p>
            <a:pPr defTabSz="913013">
              <a:lnSpc>
                <a:spcPct val="90000"/>
              </a:lnSpc>
              <a:spcAft>
                <a:spcPts val="588"/>
              </a:spcAft>
            </a:pPr>
            <a:r>
              <a:rPr lang="en-US" sz="2744" u="sng" dirty="0">
                <a:gradFill>
                  <a:gsLst>
                    <a:gs pos="2917">
                      <a:srgbClr val="FFFFFF"/>
                    </a:gs>
                    <a:gs pos="30000">
                      <a:srgbClr val="FFFFFF"/>
                    </a:gs>
                  </a:gsLst>
                  <a:lin ang="5400000" scaled="0"/>
                </a:gradFill>
                <a:latin typeface="Segoe UI Light"/>
              </a:rPr>
              <a:t>aka.ms/</a:t>
            </a:r>
            <a:r>
              <a:rPr lang="en-US" sz="2744" u="sng" dirty="0" err="1">
                <a:gradFill>
                  <a:gsLst>
                    <a:gs pos="2917">
                      <a:srgbClr val="FFFFFF"/>
                    </a:gs>
                    <a:gs pos="30000">
                      <a:srgbClr val="FFFFFF"/>
                    </a:gs>
                  </a:gsLst>
                  <a:lin ang="5400000" scaled="0"/>
                </a:gradFill>
                <a:latin typeface="Segoe UI Light"/>
              </a:rPr>
              <a:t>OfficeDevPnPYammer</a:t>
            </a:r>
            <a:endParaRPr lang="en-US" sz="2744" u="sng" dirty="0">
              <a:gradFill>
                <a:gsLst>
                  <a:gs pos="2917">
                    <a:srgbClr val="FFFFFF"/>
                  </a:gs>
                  <a:gs pos="30000">
                    <a:srgbClr val="FFFFFF"/>
                  </a:gs>
                </a:gsLst>
                <a:lin ang="5400000" scaled="0"/>
              </a:gradFill>
              <a:latin typeface="Segoe UI Light"/>
            </a:endParaRPr>
          </a:p>
          <a:p>
            <a:pPr defTabSz="913013">
              <a:lnSpc>
                <a:spcPct val="90000"/>
              </a:lnSpc>
              <a:spcAft>
                <a:spcPts val="588"/>
              </a:spcAft>
            </a:pPr>
            <a:r>
              <a:rPr lang="en-US" sz="2744" u="sng" dirty="0">
                <a:gradFill>
                  <a:gsLst>
                    <a:gs pos="2917">
                      <a:srgbClr val="FFFFFF"/>
                    </a:gs>
                    <a:gs pos="30000">
                      <a:srgbClr val="FFFFFF"/>
                    </a:gs>
                  </a:gsLst>
                  <a:lin ang="5400000" scaled="0"/>
                </a:gradFill>
                <a:latin typeface="Segoe UI Light"/>
              </a:rPr>
              <a:t>aka.ms/</a:t>
            </a:r>
            <a:r>
              <a:rPr lang="en-US" sz="2744" u="sng" dirty="0" err="1">
                <a:gradFill>
                  <a:gsLst>
                    <a:gs pos="2917">
                      <a:srgbClr val="FFFFFF"/>
                    </a:gs>
                    <a:gs pos="30000">
                      <a:srgbClr val="FFFFFF"/>
                    </a:gs>
                  </a:gsLst>
                  <a:lin ang="5400000" scaled="0"/>
                </a:gradFill>
                <a:latin typeface="Segoe UI Light"/>
              </a:rPr>
              <a:t>OfficeDevPnPMSDN</a:t>
            </a:r>
            <a:endParaRPr lang="en-US" sz="2744" u="sng" dirty="0">
              <a:gradFill>
                <a:gsLst>
                  <a:gs pos="2917">
                    <a:srgbClr val="FFFFFF"/>
                  </a:gs>
                  <a:gs pos="30000">
                    <a:srgbClr val="FFFFFF"/>
                  </a:gs>
                </a:gsLst>
                <a:lin ang="5400000" scaled="0"/>
              </a:gradFill>
              <a:latin typeface="Segoe UI Light"/>
            </a:endParaRPr>
          </a:p>
          <a:p>
            <a:pPr defTabSz="913013">
              <a:lnSpc>
                <a:spcPct val="90000"/>
              </a:lnSpc>
              <a:spcAft>
                <a:spcPts val="588"/>
              </a:spcAft>
            </a:pPr>
            <a:r>
              <a:rPr lang="en-US" sz="2744" u="sng" dirty="0">
                <a:gradFill>
                  <a:gsLst>
                    <a:gs pos="2917">
                      <a:srgbClr val="FFFFFF"/>
                    </a:gs>
                    <a:gs pos="30000">
                      <a:srgbClr val="FFFFFF"/>
                    </a:gs>
                  </a:gsLst>
                  <a:lin ang="5400000" scaled="0"/>
                </a:gradFill>
                <a:latin typeface="Segoe UI Light"/>
              </a:rPr>
              <a:t>aka.ms/</a:t>
            </a:r>
            <a:r>
              <a:rPr lang="en-US" sz="2744" u="sng" dirty="0" err="1">
                <a:gradFill>
                  <a:gsLst>
                    <a:gs pos="2917">
                      <a:srgbClr val="FFFFFF"/>
                    </a:gs>
                    <a:gs pos="30000">
                      <a:srgbClr val="FFFFFF"/>
                    </a:gs>
                  </a:gsLst>
                  <a:lin ang="5400000" scaled="0"/>
                </a:gradFill>
                <a:latin typeface="Segoe UI Light"/>
              </a:rPr>
              <a:t>OfficeDevPnPVideos</a:t>
            </a:r>
            <a:endParaRPr lang="en-US" sz="2744" u="sng" dirty="0">
              <a:gradFill>
                <a:gsLst>
                  <a:gs pos="2917">
                    <a:srgbClr val="FFFFFF"/>
                  </a:gs>
                  <a:gs pos="30000">
                    <a:srgbClr val="FFFFFF"/>
                  </a:gs>
                </a:gsLst>
                <a:lin ang="5400000" scaled="0"/>
              </a:gradFill>
              <a:latin typeface="Segoe UI Light"/>
            </a:endParaRPr>
          </a:p>
          <a:p>
            <a:pPr defTabSz="913013">
              <a:lnSpc>
                <a:spcPct val="90000"/>
              </a:lnSpc>
              <a:spcAft>
                <a:spcPts val="588"/>
              </a:spcAft>
            </a:pPr>
            <a:r>
              <a:rPr lang="en-US" sz="2744" u="sng" dirty="0">
                <a:gradFill>
                  <a:gsLst>
                    <a:gs pos="2917">
                      <a:srgbClr val="FFFFFF"/>
                    </a:gs>
                    <a:gs pos="30000">
                      <a:srgbClr val="FFFFFF"/>
                    </a:gs>
                  </a:gsLst>
                  <a:lin ang="5400000" scaled="0"/>
                </a:gradFill>
                <a:latin typeface="Segoe UI Light"/>
              </a:rPr>
              <a:t>aka.ms/</a:t>
            </a:r>
            <a:r>
              <a:rPr lang="en-US" sz="2744" u="sng" dirty="0" err="1">
                <a:gradFill>
                  <a:gsLst>
                    <a:gs pos="2917">
                      <a:srgbClr val="FFFFFF"/>
                    </a:gs>
                    <a:gs pos="30000">
                      <a:srgbClr val="FFFFFF"/>
                    </a:gs>
                  </a:gsLst>
                  <a:lin ang="5400000" scaled="0"/>
                </a:gradFill>
                <a:latin typeface="Segoe UI Light"/>
              </a:rPr>
              <a:t>OfficeDevPnPTraining</a:t>
            </a:r>
            <a:endParaRPr lang="en-US" sz="3920" u="sng" dirty="0">
              <a:gradFill>
                <a:gsLst>
                  <a:gs pos="2917">
                    <a:srgbClr val="FFFFFF"/>
                  </a:gs>
                  <a:gs pos="30000">
                    <a:srgbClr val="FFFFFF"/>
                  </a:gs>
                </a:gsLst>
                <a:lin ang="5400000" scaled="0"/>
              </a:gradFill>
              <a:latin typeface="Segoe UI Light"/>
            </a:endParaRPr>
          </a:p>
        </p:txBody>
      </p:sp>
      <p:grpSp>
        <p:nvGrpSpPr>
          <p:cNvPr id="13" name="Group 12"/>
          <p:cNvGrpSpPr/>
          <p:nvPr/>
        </p:nvGrpSpPr>
        <p:grpSpPr>
          <a:xfrm>
            <a:off x="2450" y="-154378"/>
            <a:ext cx="5641238" cy="2294461"/>
            <a:chOff x="477350" y="330556"/>
            <a:chExt cx="5758172" cy="2342021"/>
          </a:xfrm>
        </p:grpSpPr>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7350" y="330556"/>
              <a:ext cx="5758172" cy="1993396"/>
            </a:xfrm>
            <a:prstGeom prst="rect">
              <a:avLst/>
            </a:prstGeom>
          </p:spPr>
        </p:pic>
        <p:sp>
          <p:nvSpPr>
            <p:cNvPr id="15" name="TextBox 14"/>
            <p:cNvSpPr txBox="1"/>
            <p:nvPr/>
          </p:nvSpPr>
          <p:spPr>
            <a:xfrm>
              <a:off x="2159093" y="1810873"/>
              <a:ext cx="2949535" cy="861704"/>
            </a:xfrm>
            <a:prstGeom prst="rect">
              <a:avLst/>
            </a:prstGeom>
            <a:noFill/>
          </p:spPr>
          <p:txBody>
            <a:bodyPr wrap="none" lIns="0" tIns="0" rIns="0" bIns="0" rtlCol="0">
              <a:spAutoFit/>
            </a:bodyPr>
            <a:lstStyle/>
            <a:p>
              <a:r>
                <a:rPr lang="en-US" sz="2743" dirty="0">
                  <a:solidFill>
                    <a:srgbClr val="FFFFFF"/>
                  </a:solidFill>
                  <a:latin typeface="Segoe UI Light"/>
                </a:rPr>
                <a:t>Developer</a:t>
              </a:r>
            </a:p>
            <a:p>
              <a:r>
                <a:rPr lang="en-US" sz="2743" dirty="0">
                  <a:solidFill>
                    <a:srgbClr val="FFFFFF"/>
                  </a:solidFill>
                  <a:latin typeface="Segoe UI Light"/>
                </a:rPr>
                <a:t>Patterns &amp; Practices</a:t>
              </a:r>
            </a:p>
          </p:txBody>
        </p:sp>
      </p:grpSp>
      <p:pic>
        <p:nvPicPr>
          <p:cNvPr id="3" name="Picture 2"/>
          <p:cNvPicPr>
            <a:picLocks noChangeAspect="1"/>
          </p:cNvPicPr>
          <p:nvPr/>
        </p:nvPicPr>
        <p:blipFill>
          <a:blip r:embed="rId4"/>
          <a:stretch>
            <a:fillRect/>
          </a:stretch>
        </p:blipFill>
        <p:spPr>
          <a:xfrm>
            <a:off x="5559292" y="1380"/>
            <a:ext cx="6629533" cy="18705360"/>
          </a:xfrm>
          <a:prstGeom prst="rect">
            <a:avLst/>
          </a:prstGeom>
        </p:spPr>
      </p:pic>
    </p:spTree>
    <p:extLst>
      <p:ext uri="{BB962C8B-B14F-4D97-AF65-F5344CB8AC3E}">
        <p14:creationId xmlns:p14="http://schemas.microsoft.com/office/powerpoint/2010/main" val="1520265839"/>
      </p:ext>
    </p:extLst>
  </p:cSld>
  <p:clrMapOvr>
    <a:masterClrMapping/>
  </p:clrMapOvr>
  <mc:AlternateContent xmlns:mc="http://schemas.openxmlformats.org/markup-compatibility/2006" xmlns:p14="http://schemas.microsoft.com/office/powerpoint/2010/main">
    <mc:Choice Requires="p14">
      <p:transition spd="slow" p14:dur="1250">
        <p14:flip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randombar(horizontal)">
                                      <p:cBhvr>
                                        <p:cTn id="7" dur="500"/>
                                        <p:tgtEl>
                                          <p:spTgt spid="13"/>
                                        </p:tgtEl>
                                      </p:cBhvr>
                                    </p:animEffect>
                                  </p:childTnLst>
                                </p:cTn>
                              </p:par>
                            </p:childTnLst>
                          </p:cTn>
                        </p:par>
                        <p:par>
                          <p:cTn id="8" fill="hold">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randombar(horizontal)">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PnP model</a:t>
            </a:r>
            <a:endParaRPr lang="en-GB" dirty="0"/>
          </a:p>
        </p:txBody>
      </p:sp>
      <p:sp>
        <p:nvSpPr>
          <p:cNvPr id="4" name="Rectangle 3"/>
          <p:cNvSpPr/>
          <p:nvPr/>
        </p:nvSpPr>
        <p:spPr bwMode="auto">
          <a:xfrm>
            <a:off x="4079276" y="2664950"/>
            <a:ext cx="2008682" cy="127416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sz="2200" dirty="0" smtClean="0">
                <a:gradFill>
                  <a:gsLst>
                    <a:gs pos="0">
                      <a:srgbClr val="FFFFFF"/>
                    </a:gs>
                    <a:gs pos="100000">
                      <a:srgbClr val="FFFFFF"/>
                    </a:gs>
                  </a:gsLst>
                  <a:lin ang="5400000" scaled="0"/>
                </a:gradFill>
                <a:ea typeface="Segoe UI" pitchFamily="34" charset="0"/>
                <a:cs typeface="Segoe UI" pitchFamily="34" charset="0"/>
              </a:rPr>
              <a:t>PnP</a:t>
            </a:r>
            <a:endParaRPr lang="en-GB"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p:nvSpPr>
        <p:spPr bwMode="auto">
          <a:xfrm>
            <a:off x="519112" y="1970405"/>
            <a:ext cx="2008682" cy="127416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sz="2200" dirty="0" smtClean="0">
                <a:gradFill>
                  <a:gsLst>
                    <a:gs pos="0">
                      <a:srgbClr val="FFFFFF"/>
                    </a:gs>
                    <a:gs pos="100000">
                      <a:srgbClr val="FFFFFF"/>
                    </a:gs>
                  </a:gsLst>
                  <a:lin ang="5400000" scaled="0"/>
                </a:gradFill>
                <a:ea typeface="Segoe UI" pitchFamily="34" charset="0"/>
                <a:cs typeface="Segoe UI" pitchFamily="34" charset="0"/>
              </a:rPr>
              <a:t>Community</a:t>
            </a:r>
            <a:endParaRPr lang="en-GB"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p:nvSpPr>
        <p:spPr bwMode="auto">
          <a:xfrm>
            <a:off x="519112" y="3505829"/>
            <a:ext cx="2008682" cy="127416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sz="2200" dirty="0" smtClean="0">
                <a:gradFill>
                  <a:gsLst>
                    <a:gs pos="0">
                      <a:srgbClr val="FFFFFF"/>
                    </a:gs>
                    <a:gs pos="100000">
                      <a:srgbClr val="FFFFFF"/>
                    </a:gs>
                  </a:gsLst>
                  <a:lin ang="5400000" scaled="0"/>
                </a:gradFill>
                <a:ea typeface="Segoe UI" pitchFamily="34" charset="0"/>
                <a:cs typeface="Segoe UI" pitchFamily="34" charset="0"/>
              </a:rPr>
              <a:t>JDP program</a:t>
            </a:r>
            <a:endParaRPr lang="en-GB"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p:nvSpPr>
        <p:spPr bwMode="auto">
          <a:xfrm>
            <a:off x="7223671" y="2417078"/>
            <a:ext cx="2008682" cy="88495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sz="2000" dirty="0" smtClean="0">
                <a:gradFill>
                  <a:gsLst>
                    <a:gs pos="0">
                      <a:srgbClr val="FFFFFF"/>
                    </a:gs>
                    <a:gs pos="100000">
                      <a:srgbClr val="FFFFFF"/>
                    </a:gs>
                  </a:gsLst>
                  <a:lin ang="5400000" scaled="0"/>
                </a:gradFill>
                <a:ea typeface="Segoe UI" pitchFamily="34" charset="0"/>
                <a:cs typeface="Segoe UI" pitchFamily="34" charset="0"/>
              </a:rPr>
              <a:t>Training</a:t>
            </a:r>
            <a:endParaRPr lang="en-GB" sz="20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p:nvSpPr>
        <p:spPr bwMode="auto">
          <a:xfrm>
            <a:off x="7223671" y="3509129"/>
            <a:ext cx="2008682" cy="88495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sz="2000" dirty="0" smtClean="0">
                <a:gradFill>
                  <a:gsLst>
                    <a:gs pos="0">
                      <a:srgbClr val="FFFFFF"/>
                    </a:gs>
                    <a:gs pos="100000">
                      <a:srgbClr val="FFFFFF"/>
                    </a:gs>
                  </a:gsLst>
                  <a:lin ang="5400000" scaled="0"/>
                </a:gradFill>
                <a:ea typeface="Segoe UI" pitchFamily="34" charset="0"/>
                <a:cs typeface="Segoe UI" pitchFamily="34" charset="0"/>
              </a:rPr>
              <a:t>Guidance / MSDN</a:t>
            </a:r>
            <a:endParaRPr lang="en-GB" sz="20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p:nvSpPr>
        <p:spPr bwMode="auto">
          <a:xfrm>
            <a:off x="7223671" y="4601180"/>
            <a:ext cx="2008682" cy="88495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sz="2000" dirty="0" smtClean="0">
                <a:gradFill>
                  <a:gsLst>
                    <a:gs pos="0">
                      <a:srgbClr val="FFFFFF"/>
                    </a:gs>
                    <a:gs pos="100000">
                      <a:srgbClr val="FFFFFF"/>
                    </a:gs>
                  </a:gsLst>
                  <a:lin ang="5400000" scaled="0"/>
                </a:gradFill>
                <a:ea typeface="Segoe UI" pitchFamily="34" charset="0"/>
                <a:cs typeface="Segoe UI" pitchFamily="34" charset="0"/>
              </a:rPr>
              <a:t>Videos</a:t>
            </a:r>
            <a:endParaRPr lang="en-GB" sz="2000" dirty="0" smtClean="0">
              <a:gradFill>
                <a:gsLst>
                  <a:gs pos="0">
                    <a:srgbClr val="FFFFFF"/>
                  </a:gs>
                  <a:gs pos="100000">
                    <a:srgbClr val="FFFFFF"/>
                  </a:gs>
                </a:gsLst>
                <a:lin ang="5400000" scaled="0"/>
              </a:gradFill>
              <a:ea typeface="Segoe UI" pitchFamily="34" charset="0"/>
              <a:cs typeface="Segoe UI" pitchFamily="34" charset="0"/>
            </a:endParaRPr>
          </a:p>
        </p:txBody>
      </p:sp>
      <p:cxnSp>
        <p:nvCxnSpPr>
          <p:cNvPr id="11" name="Straight Arrow Connector 10"/>
          <p:cNvCxnSpPr/>
          <p:nvPr/>
        </p:nvCxnSpPr>
        <p:spPr>
          <a:xfrm>
            <a:off x="2682693" y="2664950"/>
            <a:ext cx="1214203" cy="579619"/>
          </a:xfrm>
          <a:prstGeom prst="straightConnector1">
            <a:avLst/>
          </a:prstGeom>
          <a:ln w="57150">
            <a:solidFill>
              <a:schemeClr val="tx1">
                <a:lumMod val="65000"/>
                <a:lumOff val="35000"/>
              </a:schemeClr>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V="1">
            <a:off x="2682693" y="3505829"/>
            <a:ext cx="1214203" cy="713102"/>
          </a:xfrm>
          <a:prstGeom prst="straightConnector1">
            <a:avLst/>
          </a:prstGeom>
          <a:ln w="57150">
            <a:solidFill>
              <a:schemeClr val="tx1">
                <a:lumMod val="65000"/>
                <a:lumOff val="35000"/>
              </a:schemeClr>
            </a:solidFill>
            <a:headEnd type="none"/>
            <a:tailEnd type="stealth" w="lg" len="lg"/>
          </a:ln>
        </p:spPr>
        <p:style>
          <a:lnRef idx="1">
            <a:schemeClr val="accent1"/>
          </a:lnRef>
          <a:fillRef idx="0">
            <a:schemeClr val="accent1"/>
          </a:fillRef>
          <a:effectRef idx="0">
            <a:schemeClr val="accent1"/>
          </a:effectRef>
          <a:fontRef idx="minor">
            <a:schemeClr val="tx1"/>
          </a:fontRef>
        </p:style>
      </p:cxnSp>
      <p:sp>
        <p:nvSpPr>
          <p:cNvPr id="19" name="Rectangle 18"/>
          <p:cNvSpPr/>
          <p:nvPr/>
        </p:nvSpPr>
        <p:spPr bwMode="auto">
          <a:xfrm>
            <a:off x="7223671" y="1328689"/>
            <a:ext cx="2008682" cy="88495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sz="2000" dirty="0" smtClean="0">
                <a:gradFill>
                  <a:gsLst>
                    <a:gs pos="0">
                      <a:srgbClr val="FFFFFF"/>
                    </a:gs>
                    <a:gs pos="100000">
                      <a:srgbClr val="FFFFFF"/>
                    </a:gs>
                  </a:gsLst>
                  <a:lin ang="5400000" scaled="0"/>
                </a:gradFill>
                <a:ea typeface="Segoe UI" pitchFamily="34" charset="0"/>
                <a:cs typeface="Segoe UI" pitchFamily="34" charset="0"/>
              </a:rPr>
              <a:t>Reusable samples and solutions</a:t>
            </a:r>
            <a:endParaRPr lang="en-GB" sz="20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p:cNvSpPr/>
          <p:nvPr/>
        </p:nvSpPr>
        <p:spPr bwMode="auto">
          <a:xfrm>
            <a:off x="9479014" y="1328689"/>
            <a:ext cx="2008682" cy="88495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sz="2000" dirty="0" smtClean="0">
                <a:gradFill>
                  <a:gsLst>
                    <a:gs pos="0">
                      <a:srgbClr val="FFFFFF"/>
                    </a:gs>
                    <a:gs pos="100000">
                      <a:srgbClr val="FFFFFF"/>
                    </a:gs>
                  </a:gsLst>
                  <a:lin ang="5400000" scaled="0"/>
                </a:gradFill>
                <a:ea typeface="Segoe UI" pitchFamily="34" charset="0"/>
                <a:cs typeface="Segoe UI" pitchFamily="34" charset="0"/>
              </a:rPr>
              <a:t>Core </a:t>
            </a:r>
            <a:br>
              <a:rPr lang="en-US" sz="2000" dirty="0" smtClean="0">
                <a:gradFill>
                  <a:gsLst>
                    <a:gs pos="0">
                      <a:srgbClr val="FFFFFF"/>
                    </a:gs>
                    <a:gs pos="100000">
                      <a:srgbClr val="FFFFFF"/>
                    </a:gs>
                  </a:gsLst>
                  <a:lin ang="5400000" scaled="0"/>
                </a:gradFill>
                <a:ea typeface="Segoe UI" pitchFamily="34" charset="0"/>
                <a:cs typeface="Segoe UI" pitchFamily="34" charset="0"/>
              </a:rPr>
            </a:br>
            <a:r>
              <a:rPr lang="en-US" sz="2000" dirty="0" smtClean="0">
                <a:gradFill>
                  <a:gsLst>
                    <a:gs pos="0">
                      <a:srgbClr val="FFFFFF"/>
                    </a:gs>
                    <a:gs pos="100000">
                      <a:srgbClr val="FFFFFF"/>
                    </a:gs>
                  </a:gsLst>
                  <a:lin ang="5400000" scaled="0"/>
                </a:gradFill>
                <a:ea typeface="Segoe UI" pitchFamily="34" charset="0"/>
                <a:cs typeface="Segoe UI" pitchFamily="34" charset="0"/>
              </a:rPr>
              <a:t>component</a:t>
            </a:r>
            <a:endParaRPr lang="en-GB" sz="20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p:cNvSpPr/>
          <p:nvPr/>
        </p:nvSpPr>
        <p:spPr bwMode="auto">
          <a:xfrm>
            <a:off x="9479014" y="2417078"/>
            <a:ext cx="2008682" cy="88495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sz="2000" dirty="0" smtClean="0">
                <a:gradFill>
                  <a:gsLst>
                    <a:gs pos="0">
                      <a:srgbClr val="FFFFFF"/>
                    </a:gs>
                    <a:gs pos="100000">
                      <a:srgbClr val="FFFFFF"/>
                    </a:gs>
                  </a:gsLst>
                  <a:lin ang="5400000" scaled="0"/>
                </a:gradFill>
                <a:ea typeface="Segoe UI" pitchFamily="34" charset="0"/>
                <a:cs typeface="Segoe UI" pitchFamily="34" charset="0"/>
              </a:rPr>
              <a:t>Presentations</a:t>
            </a:r>
            <a:endParaRPr lang="en-GB" sz="20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p:cNvSpPr/>
          <p:nvPr/>
        </p:nvSpPr>
        <p:spPr bwMode="auto">
          <a:xfrm>
            <a:off x="9479014" y="3509129"/>
            <a:ext cx="2008682" cy="88495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sz="2000" dirty="0" smtClean="0">
                <a:gradFill>
                  <a:gsLst>
                    <a:gs pos="0">
                      <a:srgbClr val="FFFFFF"/>
                    </a:gs>
                    <a:gs pos="100000">
                      <a:srgbClr val="FFFFFF"/>
                    </a:gs>
                  </a:gsLst>
                  <a:lin ang="5400000" scaled="0"/>
                </a:gradFill>
                <a:ea typeface="Segoe UI" pitchFamily="34" charset="0"/>
                <a:cs typeface="Segoe UI" pitchFamily="34" charset="0"/>
              </a:rPr>
              <a:t>Seminar materials</a:t>
            </a:r>
            <a:endParaRPr lang="en-GB" sz="20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23" name="Rectangle 22"/>
          <p:cNvSpPr/>
          <p:nvPr/>
        </p:nvSpPr>
        <p:spPr bwMode="auto">
          <a:xfrm>
            <a:off x="9479014" y="4601180"/>
            <a:ext cx="2008682" cy="88495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sz="2000" dirty="0" smtClean="0">
                <a:gradFill>
                  <a:gsLst>
                    <a:gs pos="0">
                      <a:srgbClr val="FFFFFF"/>
                    </a:gs>
                    <a:gs pos="100000">
                      <a:srgbClr val="FFFFFF"/>
                    </a:gs>
                  </a:gsLst>
                  <a:lin ang="5400000" scaled="0"/>
                </a:gradFill>
                <a:ea typeface="Segoe UI" pitchFamily="34" charset="0"/>
                <a:cs typeface="Segoe UI" pitchFamily="34" charset="0"/>
              </a:rPr>
              <a:t>Other assets</a:t>
            </a:r>
            <a:endParaRPr lang="en-GB" sz="2000" dirty="0" smtClean="0">
              <a:gradFill>
                <a:gsLst>
                  <a:gs pos="0">
                    <a:srgbClr val="FFFFFF"/>
                  </a:gs>
                  <a:gs pos="100000">
                    <a:srgbClr val="FFFFFF"/>
                  </a:gs>
                </a:gsLst>
                <a:lin ang="5400000" scaled="0"/>
              </a:gradFill>
              <a:ea typeface="Segoe UI" pitchFamily="34" charset="0"/>
              <a:cs typeface="Segoe UI" pitchFamily="34" charset="0"/>
            </a:endParaRPr>
          </a:p>
        </p:txBody>
      </p:sp>
      <p:cxnSp>
        <p:nvCxnSpPr>
          <p:cNvPr id="26" name="Straight Arrow Connector 25"/>
          <p:cNvCxnSpPr/>
          <p:nvPr/>
        </p:nvCxnSpPr>
        <p:spPr>
          <a:xfrm flipV="1">
            <a:off x="6202791" y="1970405"/>
            <a:ext cx="973593" cy="1331627"/>
          </a:xfrm>
          <a:prstGeom prst="straightConnector1">
            <a:avLst/>
          </a:prstGeom>
          <a:ln w="57150">
            <a:solidFill>
              <a:schemeClr val="tx1">
                <a:lumMod val="65000"/>
                <a:lumOff val="35000"/>
              </a:schemeClr>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6202791" y="3451667"/>
            <a:ext cx="973593" cy="1591990"/>
          </a:xfrm>
          <a:prstGeom prst="straightConnector1">
            <a:avLst/>
          </a:prstGeom>
          <a:ln w="57150">
            <a:solidFill>
              <a:schemeClr val="tx1">
                <a:lumMod val="65000"/>
                <a:lumOff val="35000"/>
              </a:schemeClr>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a:off x="6202791" y="3394204"/>
            <a:ext cx="973593" cy="468176"/>
          </a:xfrm>
          <a:prstGeom prst="straightConnector1">
            <a:avLst/>
          </a:prstGeom>
          <a:ln w="57150">
            <a:solidFill>
              <a:schemeClr val="tx1">
                <a:lumMod val="65000"/>
                <a:lumOff val="35000"/>
              </a:schemeClr>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flipV="1">
            <a:off x="6202791" y="2859556"/>
            <a:ext cx="973593" cy="442476"/>
          </a:xfrm>
          <a:prstGeom prst="straightConnector1">
            <a:avLst/>
          </a:prstGeom>
          <a:ln w="57150">
            <a:solidFill>
              <a:schemeClr val="tx1">
                <a:lumMod val="65000"/>
                <a:lumOff val="35000"/>
              </a:schemeClr>
            </a:solidFill>
            <a:headEnd type="none"/>
            <a:tailEnd type="stealth"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12511875"/>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Statistics– Key numbers (</a:t>
            </a:r>
            <a:r>
              <a:rPr lang="en-US" sz="2800" dirty="0" smtClean="0"/>
              <a:t>previous month</a:t>
            </a:r>
            <a:r>
              <a:rPr lang="en-US" dirty="0" smtClean="0"/>
              <a:t>)</a:t>
            </a:r>
            <a:endParaRPr lang="en-US" dirty="0"/>
          </a:p>
        </p:txBody>
      </p:sp>
      <p:sp>
        <p:nvSpPr>
          <p:cNvPr id="3" name="Text Placeholder 2"/>
          <p:cNvSpPr>
            <a:spLocks noGrp="1"/>
          </p:cNvSpPr>
          <p:nvPr>
            <p:ph type="body" sz="quarter" idx="10"/>
          </p:nvPr>
        </p:nvSpPr>
        <p:spPr>
          <a:xfrm>
            <a:off x="519112" y="1447799"/>
            <a:ext cx="11149013" cy="4727370"/>
          </a:xfrm>
        </p:spPr>
        <p:txBody>
          <a:bodyPr/>
          <a:lstStyle/>
          <a:p>
            <a:r>
              <a:rPr lang="en-US" sz="3200" dirty="0" smtClean="0"/>
              <a:t>Forked 444 times </a:t>
            </a:r>
            <a:r>
              <a:rPr lang="en-US" sz="2400" dirty="0" smtClean="0"/>
              <a:t>(360, 282, 227, 190, 135)</a:t>
            </a:r>
          </a:p>
          <a:p>
            <a:r>
              <a:rPr lang="en-US" sz="3200" dirty="0" smtClean="0"/>
              <a:t>479 merged pull </a:t>
            </a:r>
            <a:r>
              <a:rPr lang="en-US" sz="3200" dirty="0"/>
              <a:t>requests </a:t>
            </a:r>
            <a:r>
              <a:rPr lang="en-US" sz="2400" dirty="0" smtClean="0"/>
              <a:t>(384, 329, 280, 236, 189) </a:t>
            </a:r>
          </a:p>
          <a:p>
            <a:r>
              <a:rPr lang="en-US" sz="3200" dirty="0" smtClean="0"/>
              <a:t>122 closed </a:t>
            </a:r>
            <a:r>
              <a:rPr lang="en-US" sz="3200" dirty="0"/>
              <a:t>issues </a:t>
            </a:r>
            <a:r>
              <a:rPr lang="en-US" sz="2400" dirty="0" smtClean="0"/>
              <a:t>(101, 73, 67, 58, 43) </a:t>
            </a:r>
          </a:p>
          <a:p>
            <a:r>
              <a:rPr lang="en-US" sz="3200" dirty="0" smtClean="0"/>
              <a:t>More than 4100 </a:t>
            </a:r>
            <a:r>
              <a:rPr lang="en-US" sz="2400" dirty="0" smtClean="0"/>
              <a:t>(4100, 3776, 2566, 3050, 2160) </a:t>
            </a:r>
            <a:r>
              <a:rPr lang="en-US" sz="3200" dirty="0" smtClean="0"/>
              <a:t>unique visitors during last 2 weeks</a:t>
            </a:r>
          </a:p>
          <a:p>
            <a:r>
              <a:rPr lang="en-US" sz="3200" dirty="0" smtClean="0"/>
              <a:t>Nuget package 5440 downloads </a:t>
            </a:r>
            <a:r>
              <a:rPr lang="en-US" sz="2400" dirty="0" smtClean="0"/>
              <a:t>(4711, 4450, 4030, 3800)</a:t>
            </a:r>
          </a:p>
          <a:p>
            <a:r>
              <a:rPr lang="en-US" sz="3200" dirty="0" smtClean="0"/>
              <a:t>Yammer group has 2251 members </a:t>
            </a:r>
            <a:r>
              <a:rPr lang="en-US" sz="2400" dirty="0" smtClean="0"/>
              <a:t>(2013, 1739, 1525, 1419, 757)</a:t>
            </a:r>
          </a:p>
          <a:p>
            <a:pPr lvl="1"/>
            <a:r>
              <a:rPr lang="en-US" sz="1800" dirty="0" smtClean="0"/>
              <a:t>aka.ms/</a:t>
            </a:r>
            <a:r>
              <a:rPr lang="en-US" sz="1800" dirty="0" err="1" smtClean="0"/>
              <a:t>OfficeDevPnPYammer</a:t>
            </a:r>
            <a:endParaRPr lang="en-US" sz="1800" dirty="0"/>
          </a:p>
          <a:p>
            <a:r>
              <a:rPr lang="en-US" sz="3200" dirty="0" smtClean="0"/>
              <a:t>Facebook page has 175 likes </a:t>
            </a:r>
            <a:r>
              <a:rPr lang="en-US" sz="2400" dirty="0" smtClean="0"/>
              <a:t>(135, 121)</a:t>
            </a:r>
          </a:p>
          <a:p>
            <a:pPr lvl="1"/>
            <a:r>
              <a:rPr lang="en-US" sz="1600" dirty="0"/>
              <a:t>https://</a:t>
            </a:r>
            <a:r>
              <a:rPr lang="en-US" sz="1600" dirty="0" smtClean="0"/>
              <a:t>www.facebook.com/OfficeDevPnP </a:t>
            </a:r>
          </a:p>
          <a:p>
            <a:endParaRPr lang="en-US" sz="3200" dirty="0"/>
          </a:p>
        </p:txBody>
      </p:sp>
    </p:spTree>
    <p:extLst>
      <p:ext uri="{BB962C8B-B14F-4D97-AF65-F5344CB8AC3E}">
        <p14:creationId xmlns:p14="http://schemas.microsoft.com/office/powerpoint/2010/main" val="1061635135"/>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April Release</a:t>
            </a:r>
            <a:endParaRPr lang="en-GB" dirty="0"/>
          </a:p>
        </p:txBody>
      </p:sp>
      <p:sp>
        <p:nvSpPr>
          <p:cNvPr id="3" name="Text Placeholder 2"/>
          <p:cNvSpPr>
            <a:spLocks noGrp="1"/>
          </p:cNvSpPr>
          <p:nvPr>
            <p:ph type="body" sz="quarter" idx="10"/>
          </p:nvPr>
        </p:nvSpPr>
        <p:spPr/>
        <p:txBody>
          <a:bodyPr/>
          <a:lstStyle/>
          <a:p>
            <a:r>
              <a:rPr lang="en-US" dirty="0" smtClean="0"/>
              <a:t>Site provisioning framework</a:t>
            </a:r>
          </a:p>
          <a:p>
            <a:r>
              <a:rPr lang="en-US" dirty="0" smtClean="0"/>
              <a:t>Site provisioning schema v0.5</a:t>
            </a:r>
          </a:p>
          <a:p>
            <a:r>
              <a:rPr lang="en-US" dirty="0" smtClean="0"/>
              <a:t>New samples and solutions</a:t>
            </a:r>
          </a:p>
          <a:p>
            <a:pPr lvl="1"/>
            <a:r>
              <a:rPr lang="en-US" dirty="0" smtClean="0"/>
              <a:t>CDN Manager, MMS navigations, List Item change monitor</a:t>
            </a:r>
          </a:p>
          <a:p>
            <a:r>
              <a:rPr lang="en-US" dirty="0" smtClean="0"/>
              <a:t>New MSDN linked articles</a:t>
            </a:r>
          </a:p>
          <a:p>
            <a:endParaRPr lang="en-US" sz="3200" dirty="0" smtClean="0"/>
          </a:p>
          <a:p>
            <a:r>
              <a:rPr lang="en-US" sz="3200" dirty="0" smtClean="0"/>
              <a:t>Note. Site provisioning framework is delayed, but still planned to get released during March</a:t>
            </a:r>
            <a:endParaRPr lang="en-GB" sz="3200" dirty="0"/>
          </a:p>
        </p:txBody>
      </p:sp>
    </p:spTree>
    <p:extLst>
      <p:ext uri="{BB962C8B-B14F-4D97-AF65-F5344CB8AC3E}">
        <p14:creationId xmlns:p14="http://schemas.microsoft.com/office/powerpoint/2010/main" val="4138534922"/>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mutualsavings.org/wp-content/uploads/2011/03/thumbs-up.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61962" y="1447800"/>
            <a:ext cx="2426863" cy="418110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smtClean="0"/>
              <a:t>Thank you for your assistance!</a:t>
            </a:r>
            <a:endParaRPr lang="en-US" dirty="0"/>
          </a:p>
        </p:txBody>
      </p:sp>
      <p:sp>
        <p:nvSpPr>
          <p:cNvPr id="5" name="Text Placeholder 4"/>
          <p:cNvSpPr>
            <a:spLocks noGrp="1"/>
          </p:cNvSpPr>
          <p:nvPr>
            <p:ph type="body" sz="quarter" idx="10"/>
          </p:nvPr>
        </p:nvSpPr>
        <p:spPr>
          <a:xfrm>
            <a:off x="520700" y="1447800"/>
            <a:ext cx="5139712" cy="3844129"/>
          </a:xfrm>
        </p:spPr>
        <p:txBody>
          <a:bodyPr/>
          <a:lstStyle/>
          <a:p>
            <a:r>
              <a:rPr lang="en-GB" sz="2200" dirty="0"/>
              <a:t>Ashish Trivedi (</a:t>
            </a:r>
            <a:r>
              <a:rPr lang="en-GB" sz="2200" dirty="0" err="1"/>
              <a:t>Readify</a:t>
            </a:r>
            <a:r>
              <a:rPr lang="en-GB" sz="2200" dirty="0"/>
              <a:t>) </a:t>
            </a:r>
            <a:r>
              <a:rPr lang="en-GB" sz="2200" dirty="0">
                <a:hlinkClick r:id="rId4"/>
              </a:rPr>
              <a:t>@</a:t>
            </a:r>
            <a:r>
              <a:rPr lang="en-GB" sz="2200" dirty="0" err="1">
                <a:hlinkClick r:id="rId4"/>
              </a:rPr>
              <a:t>ashuetawah</a:t>
            </a:r>
            <a:endParaRPr lang="en-GB" sz="2200" dirty="0"/>
          </a:p>
          <a:p>
            <a:r>
              <a:rPr lang="en-GB" sz="2200" dirty="0"/>
              <a:t>David Mann (mannsoftware.com) - </a:t>
            </a:r>
            <a:r>
              <a:rPr lang="en-GB" sz="2200" dirty="0">
                <a:hlinkClick r:id="rId5"/>
              </a:rPr>
              <a:t>@</a:t>
            </a:r>
            <a:r>
              <a:rPr lang="en-GB" sz="2200" dirty="0" err="1">
                <a:hlinkClick r:id="rId5"/>
              </a:rPr>
              <a:t>MannD</a:t>
            </a:r>
            <a:r>
              <a:rPr lang="en-GB" sz="2200" dirty="0"/>
              <a:t> </a:t>
            </a:r>
          </a:p>
          <a:p>
            <a:r>
              <a:rPr lang="en-GB" sz="2200" dirty="0"/>
              <a:t>Erwin van Hunen (</a:t>
            </a:r>
            <a:r>
              <a:rPr lang="en-GB" sz="2200" dirty="0" err="1"/>
              <a:t>Knowit</a:t>
            </a:r>
            <a:r>
              <a:rPr lang="en-GB" sz="2200" dirty="0"/>
              <a:t> AB) - </a:t>
            </a:r>
            <a:r>
              <a:rPr lang="en-GB" sz="2200" dirty="0">
                <a:hlinkClick r:id="rId6"/>
              </a:rPr>
              <a:t>@</a:t>
            </a:r>
            <a:r>
              <a:rPr lang="en-GB" sz="2200" dirty="0" err="1">
                <a:hlinkClick r:id="rId6"/>
              </a:rPr>
              <a:t>erwinvanhunen</a:t>
            </a:r>
            <a:r>
              <a:rPr lang="en-GB" sz="2200" dirty="0"/>
              <a:t> </a:t>
            </a:r>
          </a:p>
          <a:p>
            <a:r>
              <a:rPr lang="en-GB" sz="2200" dirty="0"/>
              <a:t>Henrik Gustafsson (Happy Solutions AB) - </a:t>
            </a:r>
            <a:r>
              <a:rPr lang="en-GB" sz="2200" dirty="0">
                <a:hlinkClick r:id="rId7"/>
              </a:rPr>
              <a:t>@</a:t>
            </a:r>
            <a:r>
              <a:rPr lang="en-GB" sz="2200" dirty="0" err="1">
                <a:hlinkClick r:id="rId7"/>
              </a:rPr>
              <a:t>SharePointHenke</a:t>
            </a:r>
            <a:r>
              <a:rPr lang="en-GB" sz="2200" dirty="0"/>
              <a:t> </a:t>
            </a:r>
            <a:endParaRPr lang="en-GB" sz="2200" dirty="0" smtClean="0"/>
          </a:p>
          <a:p>
            <a:r>
              <a:rPr lang="en-GB" sz="2200" dirty="0"/>
              <a:t>Hugh Wood (</a:t>
            </a:r>
            <a:r>
              <a:rPr lang="en-GB" sz="2200" dirty="0" err="1"/>
              <a:t>Rencore</a:t>
            </a:r>
            <a:r>
              <a:rPr lang="en-GB" sz="2200" dirty="0"/>
              <a:t> AB) - </a:t>
            </a:r>
            <a:r>
              <a:rPr lang="en-GB" sz="2200" dirty="0">
                <a:hlinkClick r:id="rId8"/>
              </a:rPr>
              <a:t>@</a:t>
            </a:r>
            <a:r>
              <a:rPr lang="en-GB" sz="2200" dirty="0" err="1">
                <a:hlinkClick r:id="rId8"/>
              </a:rPr>
              <a:t>HughAJWood</a:t>
            </a:r>
            <a:r>
              <a:rPr lang="en-GB" sz="2200" dirty="0"/>
              <a:t> </a:t>
            </a:r>
          </a:p>
          <a:p>
            <a:endParaRPr lang="en-GB" sz="2200" dirty="0"/>
          </a:p>
        </p:txBody>
      </p:sp>
      <p:sp>
        <p:nvSpPr>
          <p:cNvPr id="7" name="Text Placeholder 6"/>
          <p:cNvSpPr>
            <a:spLocks noGrp="1"/>
          </p:cNvSpPr>
          <p:nvPr>
            <p:ph type="body" sz="quarter" idx="11"/>
          </p:nvPr>
        </p:nvSpPr>
        <p:spPr>
          <a:xfrm>
            <a:off x="5553534" y="1447800"/>
            <a:ext cx="4587993" cy="2594556"/>
          </a:xfrm>
        </p:spPr>
        <p:txBody>
          <a:bodyPr/>
          <a:lstStyle/>
          <a:p>
            <a:r>
              <a:rPr lang="en-GB" sz="2200" dirty="0" smtClean="0"/>
              <a:t>Marc </a:t>
            </a:r>
            <a:r>
              <a:rPr lang="en-GB" sz="2200" dirty="0"/>
              <a:t>Anderson (sympmarc.com) - </a:t>
            </a:r>
            <a:r>
              <a:rPr lang="en-GB" sz="2200" dirty="0">
                <a:hlinkClick r:id="rId9"/>
              </a:rPr>
              <a:t>@</a:t>
            </a:r>
            <a:r>
              <a:rPr lang="en-GB" sz="2200" dirty="0" err="1">
                <a:hlinkClick r:id="rId9"/>
              </a:rPr>
              <a:t>sympmarc</a:t>
            </a:r>
            <a:r>
              <a:rPr lang="en-GB" sz="2200" dirty="0"/>
              <a:t> </a:t>
            </a:r>
          </a:p>
          <a:p>
            <a:r>
              <a:rPr lang="en-GB" sz="2200" dirty="0"/>
              <a:t>Paolo Pialorsi (PiaSys.com) - </a:t>
            </a:r>
            <a:r>
              <a:rPr lang="en-GB" sz="2200" dirty="0">
                <a:hlinkClick r:id="rId10"/>
              </a:rPr>
              <a:t>@</a:t>
            </a:r>
            <a:r>
              <a:rPr lang="en-GB" sz="2200" dirty="0" err="1">
                <a:hlinkClick r:id="rId10"/>
              </a:rPr>
              <a:t>PaoloPia</a:t>
            </a:r>
            <a:r>
              <a:rPr lang="en-GB" sz="2200" dirty="0"/>
              <a:t> </a:t>
            </a:r>
          </a:p>
          <a:p>
            <a:r>
              <a:rPr lang="en-GB" sz="2200" dirty="0"/>
              <a:t>Radi Atanassov (</a:t>
            </a:r>
            <a:r>
              <a:rPr lang="en-GB" sz="2200" dirty="0" err="1"/>
              <a:t>OneBit</a:t>
            </a:r>
            <a:r>
              <a:rPr lang="en-GB" sz="2200" dirty="0"/>
              <a:t> Software) - </a:t>
            </a:r>
            <a:r>
              <a:rPr lang="en-GB" sz="2200" dirty="0">
                <a:hlinkClick r:id="rId11"/>
              </a:rPr>
              <a:t>@</a:t>
            </a:r>
            <a:r>
              <a:rPr lang="en-GB" sz="2200" dirty="0" err="1">
                <a:hlinkClick r:id="rId11"/>
              </a:rPr>
              <a:t>RadiAtanassov</a:t>
            </a:r>
            <a:r>
              <a:rPr lang="en-GB" sz="2200" dirty="0"/>
              <a:t> </a:t>
            </a:r>
          </a:p>
          <a:p>
            <a:r>
              <a:rPr lang="en-GB" sz="2200" dirty="0"/>
              <a:t>Scot Hillier (shillier.com) - </a:t>
            </a:r>
            <a:r>
              <a:rPr lang="en-GB" sz="2200" dirty="0">
                <a:hlinkClick r:id="rId12"/>
              </a:rPr>
              <a:t>@</a:t>
            </a:r>
            <a:r>
              <a:rPr lang="en-GB" sz="2200" dirty="0" err="1">
                <a:hlinkClick r:id="rId12"/>
              </a:rPr>
              <a:t>ScotHillier</a:t>
            </a:r>
            <a:r>
              <a:rPr lang="en-GB" sz="2200" dirty="0"/>
              <a:t> </a:t>
            </a:r>
          </a:p>
        </p:txBody>
      </p:sp>
      <p:sp>
        <p:nvSpPr>
          <p:cNvPr id="8" name="Rectangle 7"/>
          <p:cNvSpPr/>
          <p:nvPr/>
        </p:nvSpPr>
        <p:spPr>
          <a:xfrm>
            <a:off x="519112" y="5264229"/>
            <a:ext cx="9895548" cy="1015663"/>
          </a:xfrm>
          <a:prstGeom prst="rect">
            <a:avLst/>
          </a:prstGeom>
        </p:spPr>
        <p:txBody>
          <a:bodyPr wrap="square">
            <a:spAutoFit/>
          </a:bodyPr>
          <a:lstStyle/>
          <a:p>
            <a:r>
              <a:rPr lang="fi-FI" sz="2000" b="1" i="1" spc="-70" dirty="0" smtClean="0">
                <a:gradFill>
                  <a:gsLst>
                    <a:gs pos="1250">
                      <a:schemeClr val="bg2"/>
                    </a:gs>
                    <a:gs pos="100000">
                      <a:schemeClr val="bg2"/>
                    </a:gs>
                  </a:gsLst>
                  <a:lin ang="5400000" scaled="0"/>
                </a:gradFill>
                <a:latin typeface="+mj-lt"/>
              </a:rPr>
              <a:t>MS people</a:t>
            </a:r>
            <a:r>
              <a:rPr lang="fi-FI" sz="2000" i="1" spc="-70" dirty="0" smtClean="0">
                <a:gradFill>
                  <a:gsLst>
                    <a:gs pos="1250">
                      <a:schemeClr val="bg2"/>
                    </a:gs>
                    <a:gs pos="100000">
                      <a:schemeClr val="bg2"/>
                    </a:gs>
                  </a:gsLst>
                  <a:lin ang="5400000" scaled="0"/>
                </a:gradFill>
                <a:latin typeface="+mj-lt"/>
              </a:rPr>
              <a:t> – Antons Mislevics, Frank </a:t>
            </a:r>
            <a:r>
              <a:rPr lang="fi-FI" sz="2000" i="1" spc="-70" dirty="0">
                <a:gradFill>
                  <a:gsLst>
                    <a:gs pos="1250">
                      <a:schemeClr val="bg2"/>
                    </a:gs>
                    <a:gs pos="100000">
                      <a:schemeClr val="bg2"/>
                    </a:gs>
                  </a:gsLst>
                  <a:lin ang="5400000" scaled="0"/>
                </a:gradFill>
                <a:latin typeface="+mj-lt"/>
              </a:rPr>
              <a:t>Marasco, Bert Jansen, </a:t>
            </a:r>
            <a:r>
              <a:rPr lang="fi-FI" sz="2000" i="1" spc="-70" dirty="0" smtClean="0">
                <a:gradFill>
                  <a:gsLst>
                    <a:gs pos="1250">
                      <a:schemeClr val="bg2"/>
                    </a:gs>
                    <a:gs pos="100000">
                      <a:schemeClr val="bg2"/>
                    </a:gs>
                  </a:gsLst>
                  <a:lin ang="5400000" scaled="0"/>
                </a:gradFill>
                <a:latin typeface="+mj-lt"/>
              </a:rPr>
              <a:t>Jeremy Thake, Vesa </a:t>
            </a:r>
            <a:r>
              <a:rPr lang="fi-FI" sz="2000" i="1" spc="-70" dirty="0">
                <a:gradFill>
                  <a:gsLst>
                    <a:gs pos="1250">
                      <a:schemeClr val="bg2"/>
                    </a:gs>
                    <a:gs pos="100000">
                      <a:schemeClr val="bg2"/>
                    </a:gs>
                  </a:gsLst>
                  <a:lin ang="5400000" scaled="0"/>
                </a:gradFill>
                <a:latin typeface="+mj-lt"/>
              </a:rPr>
              <a:t>Juvonen, Brian Michely, </a:t>
            </a:r>
            <a:r>
              <a:rPr lang="fi-FI" sz="2000" i="1" spc="-70" dirty="0" smtClean="0">
                <a:gradFill>
                  <a:gsLst>
                    <a:gs pos="1250">
                      <a:schemeClr val="bg2"/>
                    </a:gs>
                    <a:gs pos="100000">
                      <a:schemeClr val="bg2"/>
                    </a:gs>
                  </a:gsLst>
                  <a:lin ang="5400000" scaled="0"/>
                </a:gradFill>
                <a:latin typeface="+mj-lt"/>
              </a:rPr>
              <a:t>Reeza Ali, Suman </a:t>
            </a:r>
            <a:r>
              <a:rPr lang="en-US" sz="2000" i="1" spc="-70" dirty="0" smtClean="0">
                <a:gradFill>
                  <a:gsLst>
                    <a:gs pos="1250">
                      <a:schemeClr val="bg2"/>
                    </a:gs>
                    <a:gs pos="100000">
                      <a:schemeClr val="bg2"/>
                    </a:gs>
                  </a:gsLst>
                  <a:lin ang="5400000" scaled="0"/>
                </a:gradFill>
                <a:latin typeface="+mj-lt"/>
              </a:rPr>
              <a:t>Chakrabarti, Ricky Kirkham, Steve Walker</a:t>
            </a:r>
            <a:r>
              <a:rPr lang="en-US" sz="2000" i="1" spc="-70" dirty="0">
                <a:gradFill>
                  <a:gsLst>
                    <a:gs pos="1250">
                      <a:schemeClr val="bg2"/>
                    </a:gs>
                    <a:gs pos="100000">
                      <a:schemeClr val="bg2"/>
                    </a:gs>
                  </a:gsLst>
                  <a:lin ang="5400000" scaled="0"/>
                </a:gradFill>
                <a:latin typeface="+mj-lt"/>
              </a:rPr>
              <a:t>, Dan Budimir, Frank Chen, </a:t>
            </a:r>
            <a:r>
              <a:rPr lang="en-US" sz="2000" i="1" spc="-70" dirty="0" smtClean="0">
                <a:gradFill>
                  <a:gsLst>
                    <a:gs pos="1250">
                      <a:schemeClr val="bg2"/>
                    </a:gs>
                    <a:gs pos="100000">
                      <a:schemeClr val="bg2"/>
                    </a:gs>
                  </a:gsLst>
                  <a:lin ang="5400000" scaled="0"/>
                </a:gradFill>
                <a:latin typeface="+mj-lt"/>
              </a:rPr>
              <a:t>Kiki Shuxteau, </a:t>
            </a:r>
            <a:r>
              <a:rPr lang="en-US" sz="2000" i="1" spc="-70" dirty="0">
                <a:gradFill>
                  <a:gsLst>
                    <a:gs pos="1250">
                      <a:schemeClr val="bg2"/>
                    </a:gs>
                    <a:gs pos="100000">
                      <a:schemeClr val="bg2"/>
                    </a:gs>
                  </a:gsLst>
                  <a:lin ang="5400000" scaled="0"/>
                </a:gradFill>
                <a:latin typeface="+mj-lt"/>
              </a:rPr>
              <a:t>Laura Graham, </a:t>
            </a:r>
            <a:r>
              <a:rPr lang="en-US" sz="2000" i="1" spc="-70" dirty="0" smtClean="0">
                <a:gradFill>
                  <a:gsLst>
                    <a:gs pos="1250">
                      <a:schemeClr val="bg2"/>
                    </a:gs>
                    <a:gs pos="100000">
                      <a:schemeClr val="bg2"/>
                    </a:gs>
                  </a:gsLst>
                  <a:lin ang="5400000" scaled="0"/>
                </a:gradFill>
                <a:latin typeface="+mj-lt"/>
              </a:rPr>
              <a:t>Ron Tielke, Sami Nieminen </a:t>
            </a:r>
            <a:endParaRPr lang="en-US" sz="2000" i="1" spc="-70" dirty="0">
              <a:gradFill>
                <a:gsLst>
                  <a:gs pos="1250">
                    <a:schemeClr val="bg2"/>
                  </a:gs>
                  <a:gs pos="100000">
                    <a:schemeClr val="bg2"/>
                  </a:gs>
                </a:gsLst>
                <a:lin ang="5400000" scaled="0"/>
              </a:gradFill>
              <a:latin typeface="+mj-lt"/>
            </a:endParaRPr>
          </a:p>
        </p:txBody>
      </p:sp>
    </p:spTree>
    <p:extLst>
      <p:ext uri="{BB962C8B-B14F-4D97-AF65-F5344CB8AC3E}">
        <p14:creationId xmlns:p14="http://schemas.microsoft.com/office/powerpoint/2010/main" val="1179158687"/>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New contributions</a:t>
            </a:r>
            <a:endParaRPr lang="nl-BE" dirty="0"/>
          </a:p>
        </p:txBody>
      </p:sp>
      <p:sp>
        <p:nvSpPr>
          <p:cNvPr id="3" name="Text Placeholder 2"/>
          <p:cNvSpPr>
            <a:spLocks noGrp="1"/>
          </p:cNvSpPr>
          <p:nvPr>
            <p:ph type="body" sz="quarter" idx="10"/>
          </p:nvPr>
        </p:nvSpPr>
        <p:spPr>
          <a:xfrm>
            <a:off x="519112" y="1447798"/>
            <a:ext cx="11149013" cy="2803567"/>
          </a:xfrm>
        </p:spPr>
        <p:txBody>
          <a:bodyPr/>
          <a:lstStyle/>
          <a:p>
            <a:r>
              <a:rPr lang="en-US" sz="2200" b="1" dirty="0"/>
              <a:t>New</a:t>
            </a:r>
            <a:r>
              <a:rPr lang="en-US" sz="2200" dirty="0"/>
              <a:t> sample </a:t>
            </a:r>
            <a:r>
              <a:rPr lang="en-US" sz="2200" b="1" dirty="0" err="1">
                <a:hlinkClick r:id="rId2"/>
              </a:rPr>
              <a:t>Core.MMSNavigationSample</a:t>
            </a:r>
            <a:r>
              <a:rPr lang="en-US" sz="2200" dirty="0"/>
              <a:t> demonstrates how to you can create MMS Based navigation for a site </a:t>
            </a:r>
            <a:r>
              <a:rPr lang="en-US" sz="2200" dirty="0" smtClean="0"/>
              <a:t>collection</a:t>
            </a:r>
          </a:p>
          <a:p>
            <a:r>
              <a:rPr lang="en-US" sz="2200" b="1" dirty="0"/>
              <a:t>New</a:t>
            </a:r>
            <a:r>
              <a:rPr lang="en-US" sz="2200" dirty="0"/>
              <a:t> sample </a:t>
            </a:r>
            <a:r>
              <a:rPr lang="en-US" sz="2200" b="1" dirty="0" err="1">
                <a:hlinkClick r:id="rId3"/>
              </a:rPr>
              <a:t>ECM.DocumentSets</a:t>
            </a:r>
            <a:r>
              <a:rPr lang="en-US" sz="2200" dirty="0"/>
              <a:t> demonstrates how to use the new </a:t>
            </a:r>
            <a:r>
              <a:rPr lang="en-US" sz="2200" dirty="0" err="1"/>
              <a:t>documentset</a:t>
            </a:r>
            <a:r>
              <a:rPr lang="en-US" sz="2200" dirty="0"/>
              <a:t> CSOM </a:t>
            </a:r>
            <a:r>
              <a:rPr lang="en-US" sz="2200" dirty="0" smtClean="0"/>
              <a:t>API</a:t>
            </a:r>
          </a:p>
          <a:p>
            <a:r>
              <a:rPr lang="en-US" sz="2200" b="1" dirty="0"/>
              <a:t>New</a:t>
            </a:r>
            <a:r>
              <a:rPr lang="en-US" sz="2200" dirty="0"/>
              <a:t> sample </a:t>
            </a:r>
            <a:r>
              <a:rPr lang="en-US" sz="2200" b="1" dirty="0" err="1">
                <a:hlinkClick r:id="rId4"/>
              </a:rPr>
              <a:t>Core.ListItemChangeMonitor</a:t>
            </a:r>
            <a:r>
              <a:rPr lang="en-US" sz="2200" dirty="0"/>
              <a:t> shows how to apply the </a:t>
            </a:r>
            <a:r>
              <a:rPr lang="en-US" sz="2200" dirty="0" err="1"/>
              <a:t>ChangeQuery</a:t>
            </a:r>
            <a:r>
              <a:rPr lang="en-US" sz="2200" dirty="0"/>
              <a:t> object to monitor list item </a:t>
            </a:r>
            <a:r>
              <a:rPr lang="en-US" sz="2200" dirty="0" smtClean="0"/>
              <a:t>changes</a:t>
            </a:r>
          </a:p>
          <a:p>
            <a:r>
              <a:rPr lang="en-US" sz="2200" b="1" dirty="0"/>
              <a:t>New</a:t>
            </a:r>
            <a:r>
              <a:rPr lang="en-US" sz="2200" dirty="0"/>
              <a:t> scenario </a:t>
            </a:r>
            <a:r>
              <a:rPr lang="en-US" sz="2200" b="1" dirty="0" err="1">
                <a:hlinkClick r:id="rId5"/>
              </a:rPr>
              <a:t>Provisioning.Framework.Console</a:t>
            </a:r>
            <a:r>
              <a:rPr lang="en-US" sz="2200" dirty="0"/>
              <a:t> demonstrates the basic usage of the PnP provisioning </a:t>
            </a:r>
            <a:r>
              <a:rPr lang="en-US" sz="2200" dirty="0" smtClean="0"/>
              <a:t>engine</a:t>
            </a:r>
          </a:p>
          <a:p>
            <a:r>
              <a:rPr lang="en-US" sz="2200" b="1" dirty="0"/>
              <a:t>New</a:t>
            </a:r>
            <a:r>
              <a:rPr lang="en-US" sz="2200" dirty="0"/>
              <a:t> solution </a:t>
            </a:r>
            <a:r>
              <a:rPr lang="en-US" sz="2200" b="1" dirty="0" err="1">
                <a:hlinkClick r:id="rId6"/>
              </a:rPr>
              <a:t>Core.CDNManager</a:t>
            </a:r>
            <a:r>
              <a:rPr lang="en-US" sz="2200" dirty="0"/>
              <a:t>. The CDN Manager is used to manage Content Delivery Network (CDN) references for JavaScript Libraries and Cascading Style Sheets (CSS) in SharePoint 2013 sites. Using the CDN Manager prevents multiple references to the same library and conflicts between libraries that may arise when such references are not managed globally.</a:t>
            </a:r>
          </a:p>
          <a:p>
            <a:r>
              <a:rPr lang="en-US" sz="2200" b="1" dirty="0"/>
              <a:t>Updated</a:t>
            </a:r>
            <a:r>
              <a:rPr lang="en-US" sz="2200" dirty="0"/>
              <a:t> solution </a:t>
            </a:r>
            <a:r>
              <a:rPr lang="en-US" sz="2200" b="1" dirty="0" err="1">
                <a:hlinkClick r:id="rId7"/>
              </a:rPr>
              <a:t>PowerShell.Commands</a:t>
            </a:r>
            <a:r>
              <a:rPr lang="en-US" sz="2200" dirty="0"/>
              <a:t> with </a:t>
            </a:r>
            <a:r>
              <a:rPr lang="en-US" sz="2200" b="1" dirty="0"/>
              <a:t>additional commands and various other updates</a:t>
            </a:r>
            <a:r>
              <a:rPr lang="en-US" sz="2200" dirty="0"/>
              <a:t>. </a:t>
            </a:r>
          </a:p>
        </p:txBody>
      </p:sp>
    </p:spTree>
    <p:extLst>
      <p:ext uri="{BB962C8B-B14F-4D97-AF65-F5344CB8AC3E}">
        <p14:creationId xmlns:p14="http://schemas.microsoft.com/office/powerpoint/2010/main" val="3920453132"/>
      </p:ext>
    </p:extLst>
  </p:cSld>
  <p:clrMapOvr>
    <a:masterClrMapping/>
  </p:clrMapOvr>
  <p:transition>
    <p:fade/>
  </p:transition>
  <p:timing>
    <p:tnLst>
      <p:par>
        <p:cTn id="1" dur="indefinite" restart="never" nodeType="tmRoot"/>
      </p:par>
    </p:tnLst>
  </p:timing>
</p:sld>
</file>

<file path=ppt/theme/theme1.xml><?xml version="1.0" encoding="utf-8"?>
<a:theme xmlns:a="http://schemas.openxmlformats.org/drawingml/2006/main" name="5-30055_Office Template 2012 - 16x9 - White Background">
  <a:themeElements>
    <a:clrScheme name="Office_Template_2012_Light">
      <a:dk1>
        <a:srgbClr val="000000"/>
      </a:dk1>
      <a:lt1>
        <a:srgbClr val="FFFFFF"/>
      </a:lt1>
      <a:dk2>
        <a:srgbClr val="EB3C00"/>
      </a:dk2>
      <a:lt2>
        <a:srgbClr val="797A7D"/>
      </a:lt2>
      <a:accent1>
        <a:srgbClr val="EB3C00"/>
      </a:accent1>
      <a:accent2>
        <a:srgbClr val="FF8C00"/>
      </a:accent2>
      <a:accent3>
        <a:srgbClr val="FFB900"/>
      </a:accent3>
      <a:accent4>
        <a:srgbClr val="007233"/>
      </a:accent4>
      <a:accent5>
        <a:srgbClr val="00188F"/>
      </a:accent5>
      <a:accent6>
        <a:srgbClr val="68217A"/>
      </a:accent6>
      <a:hlink>
        <a:srgbClr val="FF8C00"/>
      </a:hlink>
      <a:folHlink>
        <a:srgbClr val="EB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theme>
</file>

<file path=ppt/theme/theme2.xml><?xml version="1.0" encoding="utf-8"?>
<a:theme xmlns:a="http://schemas.openxmlformats.org/drawingml/2006/main" name="5-30055_Office365 Template 2012 - 16x9 - Colored Accent Slides">
  <a:themeElements>
    <a:clrScheme name="Office_Template_2012_Accent_Slides">
      <a:dk1>
        <a:srgbClr val="000000"/>
      </a:dk1>
      <a:lt1>
        <a:srgbClr val="FFFFFF"/>
      </a:lt1>
      <a:dk2>
        <a:srgbClr val="EB3C00"/>
      </a:dk2>
      <a:lt2>
        <a:srgbClr val="D2D2D2"/>
      </a:lt2>
      <a:accent1>
        <a:srgbClr val="EB3C00"/>
      </a:accent1>
      <a:accent2>
        <a:srgbClr val="007233"/>
      </a:accent2>
      <a:accent3>
        <a:srgbClr val="00188F"/>
      </a:accent3>
      <a:accent4>
        <a:srgbClr val="68217A"/>
      </a:accent4>
      <a:accent5>
        <a:srgbClr val="969696"/>
      </a:accent5>
      <a:accent6>
        <a:srgbClr val="D2D2D2"/>
      </a:accent6>
      <a:hlink>
        <a:srgbClr val="969696"/>
      </a:hlink>
      <a:folHlink>
        <a:srgbClr val="D2D2D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dlc_DocId xmlns="cd87093e-4634-4748-b2c5-9b7dd08436d4">2FYMKYENTSWQ-73-309</_dlc_DocId>
    <_dlc_DocIdUrl xmlns="cd87093e-4634-4748-b2c5-9b7dd08436d4">
      <Url>https://msft.spoppe.com/teams/case/cat/apps/GAPPS/_layouts/15/DocIdRedir.aspx?ID=2FYMKYENTSWQ-73-309</Url>
      <Description>2FYMKYENTSWQ-73-309</Description>
    </_dlc_DocIdUrl>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04BA25C01049F47A7CA1D7D6DE49E54" ma:contentTypeVersion="1" ma:contentTypeDescription="Create a new document." ma:contentTypeScope="" ma:versionID="4419eea21087248b1cf727314ad9d39d">
  <xsd:schema xmlns:xsd="http://www.w3.org/2001/XMLSchema" xmlns:xs="http://www.w3.org/2001/XMLSchema" xmlns:p="http://schemas.microsoft.com/office/2006/metadata/properties" xmlns:ns2="cd87093e-4634-4748-b2c5-9b7dd08436d4" xmlns:ns3="b3ce0980-cfa3-4301-a185-d1685e708702" targetNamespace="http://schemas.microsoft.com/office/2006/metadata/properties" ma:root="true" ma:fieldsID="28c4fa0c26e1cf5db557b4d01932a63a" ns2:_="" ns3:_="">
    <xsd:import namespace="cd87093e-4634-4748-b2c5-9b7dd08436d4"/>
    <xsd:import namespace="b3ce0980-cfa3-4301-a185-d1685e708702"/>
    <xsd:element name="properties">
      <xsd:complexType>
        <xsd:sequence>
          <xsd:element name="documentManagement">
            <xsd:complexType>
              <xsd:all>
                <xsd:element ref="ns2:_dlc_DocId" minOccurs="0"/>
                <xsd:element ref="ns2:_dlc_DocIdUrl" minOccurs="0"/>
                <xsd:element ref="ns2:_dlc_DocIdPersistId" minOccurs="0"/>
                <xsd:element ref="ns3: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d87093e-4634-4748-b2c5-9b7dd08436d4"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b3ce0980-cfa3-4301-a185-d1685e708702"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1AEA8A7-A694-4DB0-82AB-EF48F2E9B6F9}">
  <ds:schemaRefs>
    <ds:schemaRef ds:uri="http://schemas.microsoft.com/office/2006/documentManagement/types"/>
    <ds:schemaRef ds:uri="http://purl.org/dc/elements/1.1/"/>
    <ds:schemaRef ds:uri="http://schemas.microsoft.com/office/infopath/2007/PartnerControls"/>
    <ds:schemaRef ds:uri="http://schemas.microsoft.com/office/2006/metadata/properties"/>
    <ds:schemaRef ds:uri="http://schemas.openxmlformats.org/package/2006/metadata/core-properties"/>
    <ds:schemaRef ds:uri="http://purl.org/dc/terms/"/>
    <ds:schemaRef ds:uri="b3ce0980-cfa3-4301-a185-d1685e708702"/>
    <ds:schemaRef ds:uri="cd87093e-4634-4748-b2c5-9b7dd08436d4"/>
    <ds:schemaRef ds:uri="http://www.w3.org/XML/1998/namespace"/>
    <ds:schemaRef ds:uri="http://purl.org/dc/dcmitype/"/>
  </ds:schemaRefs>
</ds:datastoreItem>
</file>

<file path=customXml/itemProps2.xml><?xml version="1.0" encoding="utf-8"?>
<ds:datastoreItem xmlns:ds="http://schemas.openxmlformats.org/officeDocument/2006/customXml" ds:itemID="{B4606E04-852E-4880-8CD1-0B186F4087B1}">
  <ds:schemaRefs>
    <ds:schemaRef ds:uri="http://schemas.microsoft.com/sharepoint/v3/contenttype/forms"/>
  </ds:schemaRefs>
</ds:datastoreItem>
</file>

<file path=customXml/itemProps3.xml><?xml version="1.0" encoding="utf-8"?>
<ds:datastoreItem xmlns:ds="http://schemas.openxmlformats.org/officeDocument/2006/customXml" ds:itemID="{7BCC35DC-5732-4D00-A5C7-D8C9E301F4D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d87093e-4634-4748-b2c5-9b7dd08436d4"/>
    <ds:schemaRef ds:uri="b3ce0980-cfa3-4301-a185-d1685e70870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FY13 O15 Enterprise Pitch Deck - draft1</Template>
  <TotalTime>0</TotalTime>
  <Words>2223</Words>
  <Application>Microsoft Office PowerPoint</Application>
  <PresentationFormat>Custom</PresentationFormat>
  <Paragraphs>222</Paragraphs>
  <Slides>18</Slides>
  <Notes>10</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18</vt:i4>
      </vt:variant>
    </vt:vector>
  </HeadingPairs>
  <TitlesOfParts>
    <vt:vector size="26" baseType="lpstr">
      <vt:lpstr>Arial</vt:lpstr>
      <vt:lpstr>Calibri</vt:lpstr>
      <vt:lpstr>Consolas</vt:lpstr>
      <vt:lpstr>Segoe UI</vt:lpstr>
      <vt:lpstr>Segoe UI Light</vt:lpstr>
      <vt:lpstr>Wingdings</vt:lpstr>
      <vt:lpstr>5-30055_Office Template 2012 - 16x9 - White Background</vt:lpstr>
      <vt:lpstr>5-30055_Office365 Template 2012 - 16x9 - Colored Accent Slides</vt:lpstr>
      <vt:lpstr>PnP Community Call – April 2015</vt:lpstr>
      <vt:lpstr>Agenda</vt:lpstr>
      <vt:lpstr>Where are you located?</vt:lpstr>
      <vt:lpstr>PowerPoint Presentation</vt:lpstr>
      <vt:lpstr>PnP model</vt:lpstr>
      <vt:lpstr>Statistics– Key numbers (previous month)</vt:lpstr>
      <vt:lpstr>April Release</vt:lpstr>
      <vt:lpstr>Thank you for your assistance!</vt:lpstr>
      <vt:lpstr>New contributions</vt:lpstr>
      <vt:lpstr>Site provisioning framework</vt:lpstr>
      <vt:lpstr>Site provisioning – schema design</vt:lpstr>
      <vt:lpstr>Updates in the Guidance repository</vt:lpstr>
      <vt:lpstr>Roadmap – May release plan</vt:lpstr>
      <vt:lpstr>Feedback…</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Office 365 Patterns and Practices</dc:title>
  <dc:creator/>
  <cp:keywords/>
  <cp:lastModifiedBy/>
  <cp:revision>2</cp:revision>
  <dcterms:created xsi:type="dcterms:W3CDTF">2012-12-01T01:18:40Z</dcterms:created>
  <dcterms:modified xsi:type="dcterms:W3CDTF">2015-04-17T11:36:49Z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0x010100E04BA25C01049F47A7CA1D7D6DE49E54</vt:lpwstr>
  </property>
  <property fmtid="{D5CDD505-2E9C-101B-9397-08002B2CF9AE}" pid="3" name="IsMyDocuments">
    <vt:bool>true</vt:bool>
  </property>
  <property fmtid="{D5CDD505-2E9C-101B-9397-08002B2CF9AE}" pid="4" name="TaxKeyword">
    <vt:lpwstr/>
  </property>
  <property fmtid="{D5CDD505-2E9C-101B-9397-08002B2CF9AE}" pid="5" name="_dlc_policyId">
    <vt:lpwstr/>
  </property>
  <property fmtid="{D5CDD505-2E9C-101B-9397-08002B2CF9AE}" pid="6" name="Region">
    <vt:lpwstr/>
  </property>
  <property fmtid="{D5CDD505-2E9C-101B-9397-08002B2CF9AE}" pid="7" name="Confidentiality">
    <vt:lpwstr>80;#customer ready|b225dced-5dab-45d2-8576-577b3c96fa78</vt:lpwstr>
  </property>
  <property fmtid="{D5CDD505-2E9C-101B-9397-08002B2CF9AE}" pid="8" name="ItemType">
    <vt:lpwstr/>
  </property>
  <property fmtid="{D5CDD505-2E9C-101B-9397-08002B2CF9AE}" pid="9" name="Industries">
    <vt:lpwstr/>
  </property>
  <property fmtid="{D5CDD505-2E9C-101B-9397-08002B2CF9AE}" pid="10" name="Roles">
    <vt:lpwstr/>
  </property>
  <property fmtid="{D5CDD505-2E9C-101B-9397-08002B2CF9AE}" pid="11" name="SMSGDomain">
    <vt:lpwstr>13357;#Microsoft Office Division|998d7cd0-7f52-4d06-a505-529ce4856340</vt:lpwstr>
  </property>
  <property fmtid="{D5CDD505-2E9C-101B-9397-08002B2CF9AE}" pid="12" name="Competitors">
    <vt:lpwstr/>
  </property>
  <property fmtid="{D5CDD505-2E9C-101B-9397-08002B2CF9AE}" pid="13" name="ItemRetentionFormula">
    <vt:lpwstr/>
  </property>
  <property fmtid="{D5CDD505-2E9C-101B-9397-08002B2CF9AE}" pid="14" name="BusinessArchitecture">
    <vt:lpwstr/>
  </property>
  <property fmtid="{D5CDD505-2E9C-101B-9397-08002B2CF9AE}" pid="15" name="SMSGTags">
    <vt:lpwstr/>
  </property>
  <property fmtid="{D5CDD505-2E9C-101B-9397-08002B2CF9AE}" pid="16" name="Products">
    <vt:lpwstr>10899;#Microsoft Office|3a4e9862-cdce-4bdc-8664-91038e3eb1e9;#12441;#Microsoft Office 365|79b3b58e-e806-4c92-b1ab-8c086f06098a;#16039;#Microsoft Office future versions|b77148c7-a73d-44bc-a163-bb7920270559</vt:lpwstr>
  </property>
  <property fmtid="{D5CDD505-2E9C-101B-9397-08002B2CF9AE}" pid="17" name="EnterpriseDomainTags">
    <vt:lpwstr/>
  </property>
  <property fmtid="{D5CDD505-2E9C-101B-9397-08002B2CF9AE}" pid="18" name="Partners">
    <vt:lpwstr/>
  </property>
  <property fmtid="{D5CDD505-2E9C-101B-9397-08002B2CF9AE}" pid="19" name="Segments">
    <vt:lpwstr/>
  </property>
  <property fmtid="{D5CDD505-2E9C-101B-9397-08002B2CF9AE}" pid="20" name="ActivitiesAndPrograms">
    <vt:lpwstr/>
  </property>
  <property fmtid="{D5CDD505-2E9C-101B-9397-08002B2CF9AE}" pid="21" name="WorkflowChangePath">
    <vt:lpwstr>d3765c0c-e2b5-4307-934b-d5d862e93ab3,3;d3765c0c-e2b5-4307-934b-d5d862e93ab3,3;d3765c0c-e2b5-4307-934b-d5d862e93ab3,23;d3765c0c-e2b5-4307-934b-d5d862e93ab3,28;</vt:lpwstr>
  </property>
  <property fmtid="{D5CDD505-2E9C-101B-9397-08002B2CF9AE}" pid="22" name="Groups">
    <vt:lpwstr>17863;#Office Marketing Group|a07bee86-ad38-44ef-877b-5c34e894c7ed;#19297;#Office Technical Product Marketing|16ddb889-3b91-489d-80f8-c96b7caf7099</vt:lpwstr>
  </property>
  <property fmtid="{D5CDD505-2E9C-101B-9397-08002B2CF9AE}" pid="23" name="Topics">
    <vt:lpwstr/>
  </property>
  <property fmtid="{D5CDD505-2E9C-101B-9397-08002B2CF9AE}" pid="24" name="EnterpriseDomainTagsTaxHTField0">
    <vt:lpwstr/>
  </property>
  <property fmtid="{D5CDD505-2E9C-101B-9397-08002B2CF9AE}" pid="25" name="messageframeworktype">
    <vt:lpwstr>18995;#Office Unmanaged Hub|1e1bb7f5-58a5-4fa2-8263-f1d695d0726e;#18996;#Office Futures|b2b85a55-3707-41f7-bddc-6744ccb5e51c</vt:lpwstr>
  </property>
  <property fmtid="{D5CDD505-2E9C-101B-9397-08002B2CF9AE}" pid="26" name="LastUpdatedByBatchTagging">
    <vt:bool>false</vt:bool>
  </property>
  <property fmtid="{D5CDD505-2E9C-101B-9397-08002B2CF9AE}" pid="27" name="Languages">
    <vt:lpwstr/>
  </property>
  <property fmtid="{D5CDD505-2E9C-101B-9397-08002B2CF9AE}" pid="28" name="_docset_NoMedatataSyncRequired">
    <vt:lpwstr>False</vt:lpwstr>
  </property>
  <property fmtid="{D5CDD505-2E9C-101B-9397-08002B2CF9AE}" pid="29" name="SMSGTagsTaxHTField0">
    <vt:lpwstr/>
  </property>
  <property fmtid="{D5CDD505-2E9C-101B-9397-08002B2CF9AE}" pid="30" name="Audiences">
    <vt:lpwstr>10254;#enterprise|7be59b63-9a97-4305-8844-189a14408896</vt:lpwstr>
  </property>
  <property fmtid="{D5CDD505-2E9C-101B-9397-08002B2CF9AE}" pid="31" name="DocVizPreviewMetadata_Count">
    <vt:i4>21</vt:i4>
  </property>
  <property fmtid="{D5CDD505-2E9C-101B-9397-08002B2CF9AE}" pid="32" name="DocVizPreviewMetadata_0">
    <vt:lpwstr>300x168x1</vt:lpwstr>
  </property>
  <property fmtid="{D5CDD505-2E9C-101B-9397-08002B2CF9AE}" pid="33" name="_dlc_DocIdItemGuid">
    <vt:lpwstr>7aee23d1-7cbc-439a-a734-a0c874ffc41d</vt:lpwstr>
  </property>
</Properties>
</file>